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Caveat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Jost"/>
      <p:regular r:id="rId38"/>
      <p:bold r:id="rId39"/>
      <p:italic r:id="rId40"/>
      <p:boldItalic r:id="rId41"/>
    </p:embeddedFont>
    <p:embeddedFont>
      <p:font typeface="Baloo 2"/>
      <p:regular r:id="rId42"/>
      <p:bold r:id="rId43"/>
    </p:embeddedFont>
    <p:embeddedFont>
      <p:font typeface="Work Sans Light"/>
      <p:regular r:id="rId44"/>
      <p:bold r:id="rId45"/>
      <p:italic r:id="rId46"/>
      <p:boldItalic r:id="rId47"/>
    </p:embeddedFont>
    <p:embeddedFont>
      <p:font typeface="Jost Medium"/>
      <p:regular r:id="rId48"/>
      <p:bold r:id="rId49"/>
      <p:italic r:id="rId50"/>
      <p:boldItalic r:id="rId51"/>
    </p:embeddedFont>
    <p:embeddedFont>
      <p:font typeface="DM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6" roundtripDataSignature="AMtx7mgHuCNj3DlHv760VoVhWuOSmtwT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t-italic.fntdata"/><Relationship Id="rId42" Type="http://schemas.openxmlformats.org/officeDocument/2006/relationships/font" Target="fonts/Baloo2-regular.fntdata"/><Relationship Id="rId41" Type="http://schemas.openxmlformats.org/officeDocument/2006/relationships/font" Target="fonts/Jost-boldItalic.fntdata"/><Relationship Id="rId44" Type="http://schemas.openxmlformats.org/officeDocument/2006/relationships/font" Target="fonts/WorkSansLight-regular.fntdata"/><Relationship Id="rId43" Type="http://schemas.openxmlformats.org/officeDocument/2006/relationships/font" Target="fonts/Baloo2-bold.fntdata"/><Relationship Id="rId46" Type="http://schemas.openxmlformats.org/officeDocument/2006/relationships/font" Target="fonts/WorkSansLight-italic.fntdata"/><Relationship Id="rId45" Type="http://schemas.openxmlformats.org/officeDocument/2006/relationships/font" Target="fonts/WorkSa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JostMedium-regular.fntdata"/><Relationship Id="rId47" Type="http://schemas.openxmlformats.org/officeDocument/2006/relationships/font" Target="fonts/WorkSansLight-boldItalic.fntdata"/><Relationship Id="rId49" Type="http://schemas.openxmlformats.org/officeDocument/2006/relationships/font" Target="fonts/Jos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MontserratMedium-bold.fntdata"/><Relationship Id="rId34" Type="http://schemas.openxmlformats.org/officeDocument/2006/relationships/font" Target="fonts/MontserratMedium-regular.fntdata"/><Relationship Id="rId37" Type="http://schemas.openxmlformats.org/officeDocument/2006/relationships/font" Target="fonts/MontserratMedium-boldItalic.fntdata"/><Relationship Id="rId36" Type="http://schemas.openxmlformats.org/officeDocument/2006/relationships/font" Target="fonts/MontserratMedium-italic.fntdata"/><Relationship Id="rId39" Type="http://schemas.openxmlformats.org/officeDocument/2006/relationships/font" Target="fonts/Jost-bold.fntdata"/><Relationship Id="rId38" Type="http://schemas.openxmlformats.org/officeDocument/2006/relationships/font" Target="fonts/Jos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veat-regular.fntdata"/><Relationship Id="rId23" Type="http://schemas.openxmlformats.org/officeDocument/2006/relationships/slide" Target="slides/slide18.xml"/><Relationship Id="rId26" Type="http://schemas.openxmlformats.org/officeDocument/2006/relationships/font" Target="fonts/Roboto-regular.fntdata"/><Relationship Id="rId25" Type="http://schemas.openxmlformats.org/officeDocument/2006/relationships/font" Target="fonts/Caveat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51" Type="http://schemas.openxmlformats.org/officeDocument/2006/relationships/font" Target="fonts/JostMedium-boldItalic.fntdata"/><Relationship Id="rId50" Type="http://schemas.openxmlformats.org/officeDocument/2006/relationships/font" Target="fonts/JostMedium-italic.fntdata"/><Relationship Id="rId53" Type="http://schemas.openxmlformats.org/officeDocument/2006/relationships/font" Target="fonts/DMSans-bold.fntdata"/><Relationship Id="rId52" Type="http://schemas.openxmlformats.org/officeDocument/2006/relationships/font" Target="fonts/DMSans-regular.fntdata"/><Relationship Id="rId11" Type="http://schemas.openxmlformats.org/officeDocument/2006/relationships/slide" Target="slides/slide6.xml"/><Relationship Id="rId55" Type="http://schemas.openxmlformats.org/officeDocument/2006/relationships/font" Target="fonts/DMSans-boldItalic.fntdata"/><Relationship Id="rId10" Type="http://schemas.openxmlformats.org/officeDocument/2006/relationships/slide" Target="slides/slide5.xml"/><Relationship Id="rId54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196e8a83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a196e8a834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196e8a83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a196e8a834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a196e8a83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a196e8a834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a196e8a83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a196e8a834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62722177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6272217724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27221772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26272217724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f871539f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PAIN POINTS: FOOD WASTE , PAYING FOR MORE , LACK OF PRODUCT AWARENESS </a:t>
            </a:r>
            <a:endParaRPr/>
          </a:p>
        </p:txBody>
      </p:sp>
      <p:sp>
        <p:nvSpPr>
          <p:cNvPr id="185" name="Google Shape;185;g29f871539fa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18a08eda7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a18a08eda7_0_4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18a08e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a18a08eda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196e8a834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a196e8a834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18a08eda7_0_423"/>
          <p:cNvSpPr/>
          <p:nvPr/>
        </p:nvSpPr>
        <p:spPr>
          <a:xfrm flipH="1" rot="10800000">
            <a:off x="0" y="150"/>
            <a:ext cx="17724600" cy="6076800"/>
          </a:xfrm>
          <a:prstGeom prst="round1Rect">
            <a:avLst>
              <a:gd fmla="val 294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g2a18a08eda7_0_4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a18a08eda7_0_423"/>
          <p:cNvSpPr txBox="1"/>
          <p:nvPr>
            <p:ph type="title"/>
          </p:nvPr>
        </p:nvSpPr>
        <p:spPr>
          <a:xfrm>
            <a:off x="1440000" y="1080000"/>
            <a:ext cx="15408000" cy="112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a18a08eda7_0_423"/>
          <p:cNvSpPr txBox="1"/>
          <p:nvPr>
            <p:ph idx="2" type="title"/>
          </p:nvPr>
        </p:nvSpPr>
        <p:spPr>
          <a:xfrm>
            <a:off x="1440000" y="2634400"/>
            <a:ext cx="46110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g2a18a08eda7_0_423"/>
          <p:cNvSpPr txBox="1"/>
          <p:nvPr>
            <p:ph idx="1" type="subTitle"/>
          </p:nvPr>
        </p:nvSpPr>
        <p:spPr>
          <a:xfrm>
            <a:off x="1440000" y="3706400"/>
            <a:ext cx="4611000" cy="18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6" name="Google Shape;86;g2a18a08eda7_0_423"/>
          <p:cNvSpPr txBox="1"/>
          <p:nvPr>
            <p:ph idx="3" type="title"/>
          </p:nvPr>
        </p:nvSpPr>
        <p:spPr>
          <a:xfrm>
            <a:off x="6838538" y="2634400"/>
            <a:ext cx="46110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g2a18a08eda7_0_423"/>
          <p:cNvSpPr txBox="1"/>
          <p:nvPr>
            <p:ph idx="4" type="subTitle"/>
          </p:nvPr>
        </p:nvSpPr>
        <p:spPr>
          <a:xfrm>
            <a:off x="6838543" y="3706400"/>
            <a:ext cx="4611000" cy="18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g2a18a08eda7_0_423"/>
          <p:cNvSpPr txBox="1"/>
          <p:nvPr>
            <p:ph idx="5" type="title"/>
          </p:nvPr>
        </p:nvSpPr>
        <p:spPr>
          <a:xfrm>
            <a:off x="1440000" y="6169250"/>
            <a:ext cx="46110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g2a18a08eda7_0_423"/>
          <p:cNvSpPr txBox="1"/>
          <p:nvPr>
            <p:ph idx="6" type="subTitle"/>
          </p:nvPr>
        </p:nvSpPr>
        <p:spPr>
          <a:xfrm>
            <a:off x="1440000" y="7241250"/>
            <a:ext cx="4611000" cy="18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0" name="Google Shape;90;g2a18a08eda7_0_423"/>
          <p:cNvSpPr txBox="1"/>
          <p:nvPr>
            <p:ph idx="7" type="title"/>
          </p:nvPr>
        </p:nvSpPr>
        <p:spPr>
          <a:xfrm>
            <a:off x="6838538" y="6169250"/>
            <a:ext cx="46110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g2a18a08eda7_0_423"/>
          <p:cNvSpPr txBox="1"/>
          <p:nvPr>
            <p:ph idx="8" type="subTitle"/>
          </p:nvPr>
        </p:nvSpPr>
        <p:spPr>
          <a:xfrm>
            <a:off x="6838543" y="7241250"/>
            <a:ext cx="4611000" cy="18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2" name="Google Shape;92;g2a18a08eda7_0_423"/>
          <p:cNvSpPr txBox="1"/>
          <p:nvPr>
            <p:ph idx="9" type="title"/>
          </p:nvPr>
        </p:nvSpPr>
        <p:spPr>
          <a:xfrm>
            <a:off x="12237091" y="2634400"/>
            <a:ext cx="46110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g2a18a08eda7_0_423"/>
          <p:cNvSpPr txBox="1"/>
          <p:nvPr>
            <p:ph idx="13" type="subTitle"/>
          </p:nvPr>
        </p:nvSpPr>
        <p:spPr>
          <a:xfrm>
            <a:off x="12237100" y="3706400"/>
            <a:ext cx="4611000" cy="18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4" name="Google Shape;94;g2a18a08eda7_0_423"/>
          <p:cNvSpPr txBox="1"/>
          <p:nvPr>
            <p:ph idx="14" type="title"/>
          </p:nvPr>
        </p:nvSpPr>
        <p:spPr>
          <a:xfrm>
            <a:off x="12237091" y="6169250"/>
            <a:ext cx="46110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g2a18a08eda7_0_423"/>
          <p:cNvSpPr txBox="1"/>
          <p:nvPr>
            <p:ph idx="15" type="subTitle"/>
          </p:nvPr>
        </p:nvSpPr>
        <p:spPr>
          <a:xfrm>
            <a:off x="12237100" y="7241250"/>
            <a:ext cx="4611000" cy="18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96" name="Google Shape;96;g2a18a08eda7_0_423"/>
          <p:cNvCxnSpPr/>
          <p:nvPr/>
        </p:nvCxnSpPr>
        <p:spPr>
          <a:xfrm rot="10800000">
            <a:off x="10344000" y="760625"/>
            <a:ext cx="800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g2a18a08eda7_0_423"/>
          <p:cNvCxnSpPr/>
          <p:nvPr/>
        </p:nvCxnSpPr>
        <p:spPr>
          <a:xfrm rot="10800000">
            <a:off x="15735600" y="1079975"/>
            <a:ext cx="261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g2a18a08eda7_0_423"/>
          <p:cNvCxnSpPr/>
          <p:nvPr/>
        </p:nvCxnSpPr>
        <p:spPr>
          <a:xfrm rot="10800000">
            <a:off x="-19200" y="9620250"/>
            <a:ext cx="116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" name="Google Shape;99;g2a18a08eda7_0_423"/>
          <p:cNvGrpSpPr/>
          <p:nvPr/>
        </p:nvGrpSpPr>
        <p:grpSpPr>
          <a:xfrm>
            <a:off x="17516816" y="3942172"/>
            <a:ext cx="433646" cy="433638"/>
            <a:chOff x="-223479" y="-1094052"/>
            <a:chExt cx="216823" cy="216819"/>
          </a:xfrm>
        </p:grpSpPr>
        <p:sp>
          <p:nvSpPr>
            <p:cNvPr id="100" name="Google Shape;100;g2a18a08eda7_0_423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2a18a08eda7_0_423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28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107" name="Google Shape;107;p1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9" name="Google Shape;109;p1"/>
          <p:cNvCxnSpPr/>
          <p:nvPr/>
        </p:nvCxnSpPr>
        <p:spPr>
          <a:xfrm flipH="1" rot="10800000">
            <a:off x="14131544" y="7969488"/>
            <a:ext cx="5132702" cy="5185216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"/>
          <p:cNvCxnSpPr/>
          <p:nvPr/>
        </p:nvCxnSpPr>
        <p:spPr>
          <a:xfrm flipH="1" rot="10800000">
            <a:off x="14444220" y="8329798"/>
            <a:ext cx="5038853" cy="5038853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"/>
          <p:cNvCxnSpPr/>
          <p:nvPr/>
        </p:nvCxnSpPr>
        <p:spPr>
          <a:xfrm flipH="1" rot="10800000">
            <a:off x="14802690" y="8681112"/>
            <a:ext cx="4867141" cy="4867141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"/>
          <p:cNvSpPr txBox="1"/>
          <p:nvPr/>
        </p:nvSpPr>
        <p:spPr>
          <a:xfrm>
            <a:off x="3867452" y="3776550"/>
            <a:ext cx="11315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00">
                <a:solidFill>
                  <a:srgbClr val="227C9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ShopSmart</a:t>
            </a:r>
            <a:endParaRPr sz="14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3824700" y="6572975"/>
            <a:ext cx="106386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545454"/>
                </a:solidFill>
                <a:latin typeface="Jost"/>
                <a:ea typeface="Jost"/>
                <a:cs typeface="Jost"/>
                <a:sym typeface="Jost"/>
              </a:rPr>
              <a:t>App developers: Sneha Thomas, Tanya </a:t>
            </a:r>
            <a:r>
              <a:rPr lang="en-US" sz="3700">
                <a:solidFill>
                  <a:srgbClr val="545454"/>
                </a:solidFill>
                <a:latin typeface="Jost"/>
                <a:ea typeface="Jost"/>
                <a:cs typeface="Jost"/>
                <a:sym typeface="Jost"/>
              </a:rPr>
              <a:t>Sharma</a:t>
            </a:r>
            <a:r>
              <a:rPr lang="en-US" sz="3700">
                <a:solidFill>
                  <a:srgbClr val="545454"/>
                </a:solidFill>
                <a:latin typeface="Jost"/>
                <a:ea typeface="Jost"/>
                <a:cs typeface="Jost"/>
                <a:sym typeface="Jost"/>
              </a:rPr>
              <a:t>, Isha Chawan, Jingzhu Li, Ayleth Lozano </a:t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14" name="Google Shape;114;p1"/>
          <p:cNvSpPr/>
          <p:nvPr/>
        </p:nvSpPr>
        <p:spPr>
          <a:xfrm rot="10800000">
            <a:off x="9525" y="6358355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"/>
          <p:cNvSpPr/>
          <p:nvPr/>
        </p:nvSpPr>
        <p:spPr>
          <a:xfrm>
            <a:off x="1083809" y="638693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"/>
          <p:cNvSpPr/>
          <p:nvPr/>
        </p:nvSpPr>
        <p:spPr>
          <a:xfrm>
            <a:off x="0" y="747073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"/>
          <p:cNvSpPr/>
          <p:nvPr/>
        </p:nvSpPr>
        <p:spPr>
          <a:xfrm rot="10800000">
            <a:off x="0" y="85545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1"/>
          <p:cNvSpPr/>
          <p:nvPr/>
        </p:nvSpPr>
        <p:spPr>
          <a:xfrm rot="-5400000">
            <a:off x="1083809" y="85545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1"/>
          <p:cNvSpPr/>
          <p:nvPr/>
        </p:nvSpPr>
        <p:spPr>
          <a:xfrm rot="10800000">
            <a:off x="1083809" y="9623721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1"/>
          <p:cNvSpPr/>
          <p:nvPr/>
        </p:nvSpPr>
        <p:spPr>
          <a:xfrm rot="10800000">
            <a:off x="3321750" y="8583123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"/>
          <p:cNvSpPr/>
          <p:nvPr/>
        </p:nvSpPr>
        <p:spPr>
          <a:xfrm>
            <a:off x="3321750" y="7499314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1"/>
          <p:cNvSpPr/>
          <p:nvPr/>
        </p:nvSpPr>
        <p:spPr>
          <a:xfrm rot="5400000">
            <a:off x="4405559" y="8583123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1"/>
          <p:cNvSpPr/>
          <p:nvPr/>
        </p:nvSpPr>
        <p:spPr>
          <a:xfrm>
            <a:off x="2237941" y="9666932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1"/>
          <p:cNvSpPr/>
          <p:nvPr/>
        </p:nvSpPr>
        <p:spPr>
          <a:xfrm>
            <a:off x="3321750" y="9666932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"/>
          <p:cNvSpPr/>
          <p:nvPr/>
        </p:nvSpPr>
        <p:spPr>
          <a:xfrm rot="5400000">
            <a:off x="0" y="9638357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1"/>
          <p:cNvSpPr/>
          <p:nvPr/>
        </p:nvSpPr>
        <p:spPr>
          <a:xfrm rot="-5400000">
            <a:off x="15470622" y="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1"/>
          <p:cNvSpPr/>
          <p:nvPr/>
        </p:nvSpPr>
        <p:spPr>
          <a:xfrm rot="-5400000">
            <a:off x="16554431" y="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"/>
          <p:cNvSpPr/>
          <p:nvPr/>
        </p:nvSpPr>
        <p:spPr>
          <a:xfrm rot="10800000">
            <a:off x="17638239" y="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1"/>
          <p:cNvSpPr/>
          <p:nvPr/>
        </p:nvSpPr>
        <p:spPr>
          <a:xfrm rot="-5400000">
            <a:off x="14386813" y="10838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"/>
          <p:cNvSpPr/>
          <p:nvPr/>
        </p:nvSpPr>
        <p:spPr>
          <a:xfrm rot="-5400000">
            <a:off x="15470622" y="10838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"/>
          <p:cNvSpPr/>
          <p:nvPr/>
        </p:nvSpPr>
        <p:spPr>
          <a:xfrm>
            <a:off x="16554431" y="216761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"/>
          <p:cNvSpPr/>
          <p:nvPr/>
        </p:nvSpPr>
        <p:spPr>
          <a:xfrm rot="5400000">
            <a:off x="17638239" y="10838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"/>
          <p:cNvSpPr/>
          <p:nvPr/>
        </p:nvSpPr>
        <p:spPr>
          <a:xfrm rot="-5400000">
            <a:off x="17638239" y="216761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1"/>
          <p:cNvSpPr/>
          <p:nvPr/>
        </p:nvSpPr>
        <p:spPr>
          <a:xfrm rot="10800000">
            <a:off x="15470622" y="4433486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"/>
          <p:cNvSpPr/>
          <p:nvPr/>
        </p:nvSpPr>
        <p:spPr>
          <a:xfrm rot="-5400000">
            <a:off x="16554431" y="4433486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6" name="Google Shape;136;p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7" name="Google Shape;137;p1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9" name="Google Shape;139;p1"/>
          <p:cNvCxnSpPr/>
          <p:nvPr/>
        </p:nvCxnSpPr>
        <p:spPr>
          <a:xfrm>
            <a:off x="-1839005" y="-2273771"/>
            <a:ext cx="5185216" cy="5132702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1"/>
          <p:cNvCxnSpPr/>
          <p:nvPr/>
        </p:nvCxnSpPr>
        <p:spPr>
          <a:xfrm>
            <a:off x="-2052951" y="-1961095"/>
            <a:ext cx="5038853" cy="5038853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1"/>
          <p:cNvCxnSpPr/>
          <p:nvPr/>
        </p:nvCxnSpPr>
        <p:spPr>
          <a:xfrm>
            <a:off x="-2232553" y="-1602625"/>
            <a:ext cx="4867141" cy="4867141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"/>
          <p:cNvCxnSpPr/>
          <p:nvPr/>
        </p:nvCxnSpPr>
        <p:spPr>
          <a:xfrm>
            <a:off x="-2359208" y="-1216357"/>
            <a:ext cx="4690515" cy="4690515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1"/>
          <p:cNvCxnSpPr/>
          <p:nvPr/>
        </p:nvCxnSpPr>
        <p:spPr>
          <a:xfrm>
            <a:off x="-2503062" y="-776680"/>
            <a:ext cx="4347674" cy="434767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"/>
          <p:cNvCxnSpPr/>
          <p:nvPr/>
        </p:nvCxnSpPr>
        <p:spPr>
          <a:xfrm>
            <a:off x="-2623881" y="-332957"/>
            <a:ext cx="3963599" cy="398559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"/>
          <p:cNvCxnSpPr/>
          <p:nvPr/>
        </p:nvCxnSpPr>
        <p:spPr>
          <a:xfrm>
            <a:off x="-2598114" y="228677"/>
            <a:ext cx="3377485" cy="3360058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"/>
          <p:cNvCxnSpPr/>
          <p:nvPr/>
        </p:nvCxnSpPr>
        <p:spPr>
          <a:xfrm>
            <a:off x="-2509797" y="905760"/>
            <a:ext cx="2628598" cy="2671969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1"/>
          <p:cNvGrpSpPr/>
          <p:nvPr/>
        </p:nvGrpSpPr>
        <p:grpSpPr>
          <a:xfrm>
            <a:off x="1692199" y="4080150"/>
            <a:ext cx="2858100" cy="2096650"/>
            <a:chOff x="1692199" y="4080150"/>
            <a:chExt cx="2858100" cy="2096650"/>
          </a:xfrm>
        </p:grpSpPr>
        <p:pic>
          <p:nvPicPr>
            <p:cNvPr id="148" name="Google Shape;148;p1"/>
            <p:cNvPicPr preferRelativeResize="0"/>
            <p:nvPr/>
          </p:nvPicPr>
          <p:blipFill rotWithShape="1">
            <a:blip r:embed="rId7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"/>
            <p:cNvSpPr txBox="1"/>
            <p:nvPr/>
          </p:nvSpPr>
          <p:spPr>
            <a:xfrm>
              <a:off x="1692199" y="5699500"/>
              <a:ext cx="28581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1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196e8a834_0_72"/>
          <p:cNvSpPr txBox="1"/>
          <p:nvPr/>
        </p:nvSpPr>
        <p:spPr>
          <a:xfrm>
            <a:off x="3130427" y="208150"/>
            <a:ext cx="10620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99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PRICE COMPARISON</a:t>
            </a:r>
            <a:endParaRPr b="1" sz="6899">
              <a:solidFill>
                <a:srgbClr val="227C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g2a196e8a834_0_72"/>
          <p:cNvSpPr/>
          <p:nvPr/>
        </p:nvSpPr>
        <p:spPr>
          <a:xfrm rot="-5400000">
            <a:off x="17204191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g2a196e8a834_0_72"/>
          <p:cNvSpPr/>
          <p:nvPr/>
        </p:nvSpPr>
        <p:spPr>
          <a:xfrm>
            <a:off x="0" y="815653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g2a196e8a834_0_72"/>
          <p:cNvSpPr/>
          <p:nvPr/>
        </p:nvSpPr>
        <p:spPr>
          <a:xfrm rot="10800000">
            <a:off x="0" y="92403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9" name="Google Shape;429;g2a196e8a834_0_72"/>
          <p:cNvGrpSpPr/>
          <p:nvPr/>
        </p:nvGrpSpPr>
        <p:grpSpPr>
          <a:xfrm rot="2700000">
            <a:off x="14380614" y="7574445"/>
            <a:ext cx="7415443" cy="3566801"/>
            <a:chOff x="0" y="0"/>
            <a:chExt cx="660400" cy="317650"/>
          </a:xfrm>
        </p:grpSpPr>
        <p:sp>
          <p:nvSpPr>
            <p:cNvPr id="430" name="Google Shape;430;g2a196e8a834_0_72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g2a196e8a834_0_72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2" name="Google Shape;432;g2a196e8a834_0_72"/>
          <p:cNvCxnSpPr/>
          <p:nvPr/>
        </p:nvCxnSpPr>
        <p:spPr>
          <a:xfrm>
            <a:off x="13918610" y="8394229"/>
            <a:ext cx="5185200" cy="51327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g2a196e8a834_0_72"/>
          <p:cNvCxnSpPr/>
          <p:nvPr/>
        </p:nvCxnSpPr>
        <p:spPr>
          <a:xfrm>
            <a:off x="13704664" y="8706905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4" name="Google Shape;434;g2a196e8a834_0_72"/>
          <p:cNvCxnSpPr/>
          <p:nvPr/>
        </p:nvCxnSpPr>
        <p:spPr>
          <a:xfrm>
            <a:off x="13525062" y="9065375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" name="Google Shape;435;g2a196e8a834_0_72"/>
          <p:cNvCxnSpPr/>
          <p:nvPr/>
        </p:nvCxnSpPr>
        <p:spPr>
          <a:xfrm>
            <a:off x="13398407" y="9451643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g2a196e8a834_0_72"/>
          <p:cNvCxnSpPr/>
          <p:nvPr/>
        </p:nvCxnSpPr>
        <p:spPr>
          <a:xfrm>
            <a:off x="13254553" y="9891320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7" name="Google Shape;437;g2a196e8a834_0_72"/>
          <p:cNvGrpSpPr/>
          <p:nvPr/>
        </p:nvGrpSpPr>
        <p:grpSpPr>
          <a:xfrm rot="2641657">
            <a:off x="-1241365" y="-3031699"/>
            <a:ext cx="7883505" cy="3791937"/>
            <a:chOff x="0" y="0"/>
            <a:chExt cx="660400" cy="317650"/>
          </a:xfrm>
        </p:grpSpPr>
        <p:sp>
          <p:nvSpPr>
            <p:cNvPr id="438" name="Google Shape;438;g2a196e8a834_0_72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g2a196e8a834_0_72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0" name="Google Shape;440;g2a196e8a834_0_72"/>
          <p:cNvCxnSpPr/>
          <p:nvPr/>
        </p:nvCxnSpPr>
        <p:spPr>
          <a:xfrm>
            <a:off x="-1807121" y="-2142633"/>
            <a:ext cx="5605200" cy="53634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g2a196e8a834_0_72"/>
          <p:cNvCxnSpPr/>
          <p:nvPr/>
        </p:nvCxnSpPr>
        <p:spPr>
          <a:xfrm>
            <a:off x="-2038398" y="-1815909"/>
            <a:ext cx="5447100" cy="52653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g2a196e8a834_0_72"/>
          <p:cNvCxnSpPr/>
          <p:nvPr/>
        </p:nvCxnSpPr>
        <p:spPr>
          <a:xfrm>
            <a:off x="-2232550" y="-1441334"/>
            <a:ext cx="5261400" cy="50859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g2a196e8a834_0_72"/>
          <p:cNvCxnSpPr/>
          <p:nvPr/>
        </p:nvCxnSpPr>
        <p:spPr>
          <a:xfrm>
            <a:off x="-2359208" y="-1216357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g2a196e8a834_0_72"/>
          <p:cNvCxnSpPr/>
          <p:nvPr/>
        </p:nvCxnSpPr>
        <p:spPr>
          <a:xfrm>
            <a:off x="-2503062" y="-776680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g2a196e8a834_0_72"/>
          <p:cNvCxnSpPr/>
          <p:nvPr/>
        </p:nvCxnSpPr>
        <p:spPr>
          <a:xfrm>
            <a:off x="-2623881" y="-332957"/>
            <a:ext cx="3963600" cy="3985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g2a196e8a834_0_72"/>
          <p:cNvCxnSpPr/>
          <p:nvPr/>
        </p:nvCxnSpPr>
        <p:spPr>
          <a:xfrm>
            <a:off x="-2598114" y="228677"/>
            <a:ext cx="3377400" cy="33600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g2a196e8a834_0_72"/>
          <p:cNvCxnSpPr/>
          <p:nvPr/>
        </p:nvCxnSpPr>
        <p:spPr>
          <a:xfrm>
            <a:off x="-2509797" y="905760"/>
            <a:ext cx="2628600" cy="26721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8" name="Google Shape;448;g2a196e8a834_0_72"/>
          <p:cNvPicPr preferRelativeResize="0"/>
          <p:nvPr/>
        </p:nvPicPr>
        <p:blipFill rotWithShape="1">
          <a:blip r:embed="rId6">
            <a:alphaModFix/>
          </a:blip>
          <a:srcRect b="4047" l="106247" r="-101196" t="-2038"/>
          <a:stretch/>
        </p:blipFill>
        <p:spPr>
          <a:xfrm>
            <a:off x="11410569" y="2357788"/>
            <a:ext cx="3750729" cy="653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a196e8a834_0_72"/>
          <p:cNvPicPr preferRelativeResize="0"/>
          <p:nvPr/>
        </p:nvPicPr>
        <p:blipFill rotWithShape="1">
          <a:blip r:embed="rId6">
            <a:alphaModFix/>
          </a:blip>
          <a:srcRect b="2008" l="0" r="5051" t="0"/>
          <a:stretch/>
        </p:blipFill>
        <p:spPr>
          <a:xfrm>
            <a:off x="4313409" y="1570399"/>
            <a:ext cx="3723599" cy="81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a196e8a834_0_72"/>
          <p:cNvSpPr txBox="1"/>
          <p:nvPr/>
        </p:nvSpPr>
        <p:spPr>
          <a:xfrm>
            <a:off x="575025" y="5365800"/>
            <a:ext cx="28002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48CFAE"/>
                </a:solidFill>
                <a:latin typeface="Baloo 2"/>
                <a:ea typeface="Baloo 2"/>
                <a:cs typeface="Baloo 2"/>
                <a:sym typeface="Baloo 2"/>
              </a:rPr>
              <a:t>Shares options from multiple stores for the searched product</a:t>
            </a:r>
            <a:endParaRPr b="1" sz="2100">
              <a:solidFill>
                <a:srgbClr val="48CFAE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51" name="Google Shape;451;g2a196e8a834_0_72"/>
          <p:cNvSpPr txBox="1"/>
          <p:nvPr/>
        </p:nvSpPr>
        <p:spPr>
          <a:xfrm>
            <a:off x="8104753" y="6000150"/>
            <a:ext cx="27186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8CFAE"/>
                </a:solidFill>
                <a:latin typeface="Baloo 2"/>
                <a:ea typeface="Baloo 2"/>
                <a:cs typeface="Baloo 2"/>
                <a:sym typeface="Baloo 2"/>
              </a:rPr>
              <a:t>Add desired product </a:t>
            </a:r>
            <a:endParaRPr b="1" sz="2400">
              <a:solidFill>
                <a:srgbClr val="48CFAE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8CFAE"/>
                </a:solidFill>
                <a:latin typeface="Baloo 2"/>
                <a:ea typeface="Baloo 2"/>
                <a:cs typeface="Baloo 2"/>
                <a:sym typeface="Baloo 2"/>
              </a:rPr>
              <a:t>to Cart</a:t>
            </a:r>
            <a:endParaRPr b="1" sz="2400">
              <a:solidFill>
                <a:srgbClr val="48CFAE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452" name="Google Shape;452;g2a196e8a834_0_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1125" y="2357800"/>
            <a:ext cx="3377400" cy="670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a196e8a834_0_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7284703" y="5536149"/>
            <a:ext cx="1558971" cy="95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a196e8a834_0_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8037" y="6442503"/>
            <a:ext cx="1875925" cy="95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a196e8a834_0_72"/>
          <p:cNvPicPr preferRelativeResize="0"/>
          <p:nvPr/>
        </p:nvPicPr>
        <p:blipFill rotWithShape="1">
          <a:blip r:embed="rId6">
            <a:alphaModFix/>
          </a:blip>
          <a:srcRect b="2008" l="0" r="5051" t="0"/>
          <a:stretch/>
        </p:blipFill>
        <p:spPr>
          <a:xfrm>
            <a:off x="10459321" y="1523487"/>
            <a:ext cx="3723599" cy="81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a196e8a834_0_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24775" y="2281600"/>
            <a:ext cx="3377400" cy="670757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a196e8a834_0_72"/>
          <p:cNvSpPr txBox="1"/>
          <p:nvPr/>
        </p:nvSpPr>
        <p:spPr>
          <a:xfrm>
            <a:off x="15341376" y="5982738"/>
            <a:ext cx="21714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8CFAE"/>
                </a:solidFill>
                <a:latin typeface="Baloo 2"/>
                <a:ea typeface="Baloo 2"/>
                <a:cs typeface="Baloo 2"/>
                <a:sym typeface="Baloo 2"/>
              </a:rPr>
              <a:t>Filter Sellers</a:t>
            </a:r>
            <a:endParaRPr b="1" sz="2400">
              <a:solidFill>
                <a:srgbClr val="48CFAE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458" name="Google Shape;458;g2a196e8a834_0_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13753653" y="5358761"/>
            <a:ext cx="1558971" cy="959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2a196e8a834_0_72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460" name="Google Shape;460;g2a196e8a834_0_72"/>
            <p:cNvPicPr preferRelativeResize="0"/>
            <p:nvPr/>
          </p:nvPicPr>
          <p:blipFill rotWithShape="1">
            <a:blip r:embed="rId10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g2a196e8a834_0_72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462" name="Google Shape;462;g2a196e8a834_0_72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463" name="Google Shape;463;g2a196e8a834_0_72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g2a196e8a834_0_72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g2a196e8a834_0_72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11 |</a:t>
            </a: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 Tanya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a196e8a834_0_188"/>
          <p:cNvSpPr txBox="1"/>
          <p:nvPr/>
        </p:nvSpPr>
        <p:spPr>
          <a:xfrm>
            <a:off x="3130427" y="208150"/>
            <a:ext cx="10620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99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SHOPPING CART</a:t>
            </a:r>
            <a:endParaRPr b="1" sz="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g2a196e8a834_0_188"/>
          <p:cNvSpPr/>
          <p:nvPr/>
        </p:nvSpPr>
        <p:spPr>
          <a:xfrm rot="-5400000">
            <a:off x="17204191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2" name="Google Shape;472;g2a196e8a834_0_188"/>
          <p:cNvSpPr/>
          <p:nvPr/>
        </p:nvSpPr>
        <p:spPr>
          <a:xfrm rot="10800000">
            <a:off x="16120382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3" name="Google Shape;473;g2a196e8a834_0_188"/>
          <p:cNvSpPr/>
          <p:nvPr/>
        </p:nvSpPr>
        <p:spPr>
          <a:xfrm>
            <a:off x="0" y="815653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" name="Google Shape;474;g2a196e8a834_0_188"/>
          <p:cNvSpPr/>
          <p:nvPr/>
        </p:nvSpPr>
        <p:spPr>
          <a:xfrm rot="10800000">
            <a:off x="0" y="92403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g2a196e8a834_0_188"/>
          <p:cNvSpPr/>
          <p:nvPr/>
        </p:nvSpPr>
        <p:spPr>
          <a:xfrm rot="-5400000">
            <a:off x="1083809" y="92403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6" name="Google Shape;476;g2a196e8a834_0_188"/>
          <p:cNvGrpSpPr/>
          <p:nvPr/>
        </p:nvGrpSpPr>
        <p:grpSpPr>
          <a:xfrm rot="2700000">
            <a:off x="14380614" y="7574445"/>
            <a:ext cx="7415443" cy="3566801"/>
            <a:chOff x="0" y="0"/>
            <a:chExt cx="660400" cy="317650"/>
          </a:xfrm>
        </p:grpSpPr>
        <p:sp>
          <p:nvSpPr>
            <p:cNvPr id="477" name="Google Shape;477;g2a196e8a834_0_188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g2a196e8a834_0_188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9" name="Google Shape;479;g2a196e8a834_0_188"/>
          <p:cNvCxnSpPr/>
          <p:nvPr/>
        </p:nvCxnSpPr>
        <p:spPr>
          <a:xfrm>
            <a:off x="13918610" y="8394229"/>
            <a:ext cx="5185200" cy="51327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g2a196e8a834_0_188"/>
          <p:cNvCxnSpPr/>
          <p:nvPr/>
        </p:nvCxnSpPr>
        <p:spPr>
          <a:xfrm>
            <a:off x="13704664" y="8706905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g2a196e8a834_0_188"/>
          <p:cNvCxnSpPr/>
          <p:nvPr/>
        </p:nvCxnSpPr>
        <p:spPr>
          <a:xfrm>
            <a:off x="13525062" y="9065375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g2a196e8a834_0_188"/>
          <p:cNvCxnSpPr/>
          <p:nvPr/>
        </p:nvCxnSpPr>
        <p:spPr>
          <a:xfrm>
            <a:off x="13398407" y="9451643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g2a196e8a834_0_188"/>
          <p:cNvCxnSpPr/>
          <p:nvPr/>
        </p:nvCxnSpPr>
        <p:spPr>
          <a:xfrm>
            <a:off x="13254553" y="9891320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4" name="Google Shape;484;g2a196e8a834_0_188"/>
          <p:cNvGrpSpPr/>
          <p:nvPr/>
        </p:nvGrpSpPr>
        <p:grpSpPr>
          <a:xfrm rot="2641657">
            <a:off x="-1241365" y="-3031699"/>
            <a:ext cx="7883505" cy="3791937"/>
            <a:chOff x="0" y="0"/>
            <a:chExt cx="660400" cy="317650"/>
          </a:xfrm>
        </p:grpSpPr>
        <p:sp>
          <p:nvSpPr>
            <p:cNvPr id="485" name="Google Shape;485;g2a196e8a834_0_188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g2a196e8a834_0_188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7" name="Google Shape;487;g2a196e8a834_0_188"/>
          <p:cNvCxnSpPr/>
          <p:nvPr/>
        </p:nvCxnSpPr>
        <p:spPr>
          <a:xfrm>
            <a:off x="-1807121" y="-2142633"/>
            <a:ext cx="5605200" cy="53634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g2a196e8a834_0_188"/>
          <p:cNvCxnSpPr/>
          <p:nvPr/>
        </p:nvCxnSpPr>
        <p:spPr>
          <a:xfrm>
            <a:off x="-2038398" y="-1815909"/>
            <a:ext cx="5447100" cy="52653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g2a196e8a834_0_188"/>
          <p:cNvCxnSpPr/>
          <p:nvPr/>
        </p:nvCxnSpPr>
        <p:spPr>
          <a:xfrm>
            <a:off x="-2232550" y="-1441334"/>
            <a:ext cx="5261400" cy="50859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g2a196e8a834_0_188"/>
          <p:cNvCxnSpPr/>
          <p:nvPr/>
        </p:nvCxnSpPr>
        <p:spPr>
          <a:xfrm>
            <a:off x="-2359208" y="-1216357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g2a196e8a834_0_188"/>
          <p:cNvCxnSpPr/>
          <p:nvPr/>
        </p:nvCxnSpPr>
        <p:spPr>
          <a:xfrm>
            <a:off x="-2503062" y="-776680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g2a196e8a834_0_188"/>
          <p:cNvCxnSpPr/>
          <p:nvPr/>
        </p:nvCxnSpPr>
        <p:spPr>
          <a:xfrm>
            <a:off x="-2623881" y="-332957"/>
            <a:ext cx="3963600" cy="3985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g2a196e8a834_0_188"/>
          <p:cNvCxnSpPr/>
          <p:nvPr/>
        </p:nvCxnSpPr>
        <p:spPr>
          <a:xfrm>
            <a:off x="-2598114" y="228677"/>
            <a:ext cx="3377400" cy="33600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4" name="Google Shape;494;g2a196e8a834_0_188"/>
          <p:cNvCxnSpPr/>
          <p:nvPr/>
        </p:nvCxnSpPr>
        <p:spPr>
          <a:xfrm>
            <a:off x="-2509797" y="905760"/>
            <a:ext cx="2628600" cy="26721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5" name="Google Shape;495;g2a196e8a834_0_188"/>
          <p:cNvPicPr preferRelativeResize="0"/>
          <p:nvPr/>
        </p:nvPicPr>
        <p:blipFill rotWithShape="1">
          <a:blip r:embed="rId7">
            <a:alphaModFix/>
          </a:blip>
          <a:srcRect b="4047" l="106247" r="-101196" t="-2038"/>
          <a:stretch/>
        </p:blipFill>
        <p:spPr>
          <a:xfrm>
            <a:off x="11410569" y="2357788"/>
            <a:ext cx="3750729" cy="6539708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a196e8a834_0_188"/>
          <p:cNvSpPr txBox="1"/>
          <p:nvPr/>
        </p:nvSpPr>
        <p:spPr>
          <a:xfrm>
            <a:off x="2221100" y="4095977"/>
            <a:ext cx="41442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227C9D"/>
                </a:solidFill>
                <a:latin typeface="Baloo 2"/>
                <a:ea typeface="Baloo 2"/>
                <a:cs typeface="Baloo 2"/>
                <a:sym typeface="Baloo 2"/>
              </a:rPr>
              <a:t>All products added </a:t>
            </a:r>
            <a:endParaRPr b="1" sz="2500">
              <a:solidFill>
                <a:srgbClr val="227C9D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227C9D"/>
                </a:solidFill>
                <a:latin typeface="Baloo 2"/>
                <a:ea typeface="Baloo 2"/>
                <a:cs typeface="Baloo 2"/>
                <a:sym typeface="Baloo 2"/>
              </a:rPr>
              <a:t>to Cart</a:t>
            </a:r>
            <a:endParaRPr b="1" sz="2500">
              <a:solidFill>
                <a:srgbClr val="227C9D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497" name="Google Shape;497;g2a196e8a834_0_188"/>
          <p:cNvPicPr preferRelativeResize="0"/>
          <p:nvPr/>
        </p:nvPicPr>
        <p:blipFill rotWithShape="1">
          <a:blip r:embed="rId7">
            <a:alphaModFix/>
          </a:blip>
          <a:srcRect b="2008" l="0" r="5051" t="0"/>
          <a:stretch/>
        </p:blipFill>
        <p:spPr>
          <a:xfrm>
            <a:off x="6949151" y="1605975"/>
            <a:ext cx="3916324" cy="82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a196e8a834_0_188"/>
          <p:cNvSpPr txBox="1"/>
          <p:nvPr/>
        </p:nvSpPr>
        <p:spPr>
          <a:xfrm>
            <a:off x="3426783" y="6681988"/>
            <a:ext cx="22632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7C9D"/>
                </a:solidFill>
                <a:latin typeface="Baloo 2"/>
                <a:ea typeface="Baloo 2"/>
                <a:cs typeface="Baloo 2"/>
                <a:sym typeface="Baloo 2"/>
              </a:rPr>
              <a:t>Total spend estimates including taxes</a:t>
            </a:r>
            <a:endParaRPr b="1" sz="2400">
              <a:solidFill>
                <a:srgbClr val="227C9D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499" name="Google Shape;499;g2a196e8a834_0_1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2475" y="2401900"/>
            <a:ext cx="3583888" cy="6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a196e8a834_0_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5192" y="4707831"/>
            <a:ext cx="2013323" cy="97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a196e8a834_0_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">
            <a:off x="5679180" y="7361267"/>
            <a:ext cx="2013323" cy="979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g2a196e8a834_0_188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503" name="Google Shape;503;g2a196e8a834_0_188"/>
            <p:cNvPicPr preferRelativeResize="0"/>
            <p:nvPr/>
          </p:nvPicPr>
          <p:blipFill rotWithShape="1">
            <a:blip r:embed="rId10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g2a196e8a834_0_188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505" name="Google Shape;505;g2a196e8a834_0_188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506" name="Google Shape;506;g2a196e8a834_0_188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2a196e8a834_0_188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g2a196e8a834_0_188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12 | </a:t>
            </a: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Tanya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a196e8a834_0_13"/>
          <p:cNvSpPr txBox="1"/>
          <p:nvPr/>
        </p:nvSpPr>
        <p:spPr>
          <a:xfrm>
            <a:off x="3130427" y="208150"/>
            <a:ext cx="10620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99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DEALS &amp; REVIEWS</a:t>
            </a:r>
            <a:endParaRPr b="1" sz="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g2a196e8a834_0_13"/>
          <p:cNvSpPr/>
          <p:nvPr/>
        </p:nvSpPr>
        <p:spPr>
          <a:xfrm rot="-5400000">
            <a:off x="17204191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g2a196e8a834_0_13"/>
          <p:cNvSpPr/>
          <p:nvPr/>
        </p:nvSpPr>
        <p:spPr>
          <a:xfrm rot="10800000">
            <a:off x="16120382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g2a196e8a834_0_13"/>
          <p:cNvSpPr/>
          <p:nvPr/>
        </p:nvSpPr>
        <p:spPr>
          <a:xfrm>
            <a:off x="15036573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g2a196e8a834_0_13"/>
          <p:cNvSpPr/>
          <p:nvPr/>
        </p:nvSpPr>
        <p:spPr>
          <a:xfrm rot="10800000">
            <a:off x="9525" y="7044155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g2a196e8a834_0_13"/>
          <p:cNvSpPr/>
          <p:nvPr/>
        </p:nvSpPr>
        <p:spPr>
          <a:xfrm>
            <a:off x="0" y="815653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g2a196e8a834_0_13"/>
          <p:cNvSpPr/>
          <p:nvPr/>
        </p:nvSpPr>
        <p:spPr>
          <a:xfrm rot="10800000">
            <a:off x="0" y="92403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0" name="Google Shape;520;g2a196e8a834_0_13"/>
          <p:cNvGrpSpPr/>
          <p:nvPr/>
        </p:nvGrpSpPr>
        <p:grpSpPr>
          <a:xfrm rot="2700000">
            <a:off x="14380614" y="7574445"/>
            <a:ext cx="7415443" cy="3566801"/>
            <a:chOff x="0" y="0"/>
            <a:chExt cx="660400" cy="317650"/>
          </a:xfrm>
        </p:grpSpPr>
        <p:sp>
          <p:nvSpPr>
            <p:cNvPr id="521" name="Google Shape;521;g2a196e8a834_0_13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g2a196e8a834_0_13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3" name="Google Shape;523;g2a196e8a834_0_13"/>
          <p:cNvCxnSpPr/>
          <p:nvPr/>
        </p:nvCxnSpPr>
        <p:spPr>
          <a:xfrm>
            <a:off x="13918610" y="8394229"/>
            <a:ext cx="5185200" cy="51327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g2a196e8a834_0_13"/>
          <p:cNvCxnSpPr/>
          <p:nvPr/>
        </p:nvCxnSpPr>
        <p:spPr>
          <a:xfrm>
            <a:off x="13704664" y="8706905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g2a196e8a834_0_13"/>
          <p:cNvCxnSpPr/>
          <p:nvPr/>
        </p:nvCxnSpPr>
        <p:spPr>
          <a:xfrm>
            <a:off x="13525062" y="9065375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" name="Google Shape;526;g2a196e8a834_0_13"/>
          <p:cNvCxnSpPr/>
          <p:nvPr/>
        </p:nvCxnSpPr>
        <p:spPr>
          <a:xfrm>
            <a:off x="13398407" y="9451643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7" name="Google Shape;527;g2a196e8a834_0_13"/>
          <p:cNvCxnSpPr/>
          <p:nvPr/>
        </p:nvCxnSpPr>
        <p:spPr>
          <a:xfrm>
            <a:off x="13254553" y="9891320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8" name="Google Shape;528;g2a196e8a834_0_13"/>
          <p:cNvGrpSpPr/>
          <p:nvPr/>
        </p:nvGrpSpPr>
        <p:grpSpPr>
          <a:xfrm rot="2641657">
            <a:off x="-1241365" y="-3031699"/>
            <a:ext cx="7883505" cy="3791937"/>
            <a:chOff x="0" y="0"/>
            <a:chExt cx="660400" cy="317650"/>
          </a:xfrm>
        </p:grpSpPr>
        <p:sp>
          <p:nvSpPr>
            <p:cNvPr id="529" name="Google Shape;529;g2a196e8a834_0_13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2a196e8a834_0_13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1" name="Google Shape;531;g2a196e8a834_0_13"/>
          <p:cNvCxnSpPr/>
          <p:nvPr/>
        </p:nvCxnSpPr>
        <p:spPr>
          <a:xfrm>
            <a:off x="-1807121" y="-2142633"/>
            <a:ext cx="5605200" cy="53634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g2a196e8a834_0_13"/>
          <p:cNvCxnSpPr/>
          <p:nvPr/>
        </p:nvCxnSpPr>
        <p:spPr>
          <a:xfrm>
            <a:off x="-2038398" y="-1815909"/>
            <a:ext cx="5447100" cy="52653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g2a196e8a834_0_13"/>
          <p:cNvCxnSpPr/>
          <p:nvPr/>
        </p:nvCxnSpPr>
        <p:spPr>
          <a:xfrm>
            <a:off x="-2232550" y="-1441334"/>
            <a:ext cx="5261400" cy="50859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g2a196e8a834_0_13"/>
          <p:cNvCxnSpPr/>
          <p:nvPr/>
        </p:nvCxnSpPr>
        <p:spPr>
          <a:xfrm>
            <a:off x="-2359208" y="-1216357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g2a196e8a834_0_13"/>
          <p:cNvCxnSpPr/>
          <p:nvPr/>
        </p:nvCxnSpPr>
        <p:spPr>
          <a:xfrm>
            <a:off x="-2503062" y="-776680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6" name="Google Shape;536;g2a196e8a834_0_13"/>
          <p:cNvCxnSpPr/>
          <p:nvPr/>
        </p:nvCxnSpPr>
        <p:spPr>
          <a:xfrm>
            <a:off x="-2623881" y="-332957"/>
            <a:ext cx="3963600" cy="3985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7" name="Google Shape;537;g2a196e8a834_0_13"/>
          <p:cNvCxnSpPr/>
          <p:nvPr/>
        </p:nvCxnSpPr>
        <p:spPr>
          <a:xfrm>
            <a:off x="-2598114" y="228677"/>
            <a:ext cx="3377400" cy="33600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g2a196e8a834_0_13"/>
          <p:cNvCxnSpPr/>
          <p:nvPr/>
        </p:nvCxnSpPr>
        <p:spPr>
          <a:xfrm>
            <a:off x="-2509797" y="905760"/>
            <a:ext cx="2628600" cy="26721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9" name="Google Shape;539;g2a196e8a834_0_13"/>
          <p:cNvPicPr preferRelativeResize="0"/>
          <p:nvPr/>
        </p:nvPicPr>
        <p:blipFill rotWithShape="1">
          <a:blip r:embed="rId7">
            <a:alphaModFix/>
          </a:blip>
          <a:srcRect b="2008" l="0" r="5051" t="0"/>
          <a:stretch/>
        </p:blipFill>
        <p:spPr>
          <a:xfrm>
            <a:off x="4898300" y="1921144"/>
            <a:ext cx="3774065" cy="7489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2a196e8a834_0_13"/>
          <p:cNvPicPr preferRelativeResize="0"/>
          <p:nvPr/>
        </p:nvPicPr>
        <p:blipFill rotWithShape="1">
          <a:blip r:embed="rId7">
            <a:alphaModFix/>
          </a:blip>
          <a:srcRect b="4047" l="106247" r="-101196" t="-2038"/>
          <a:stretch/>
        </p:blipFill>
        <p:spPr>
          <a:xfrm>
            <a:off x="11410569" y="2357788"/>
            <a:ext cx="3750729" cy="653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a196e8a834_0_13"/>
          <p:cNvPicPr preferRelativeResize="0"/>
          <p:nvPr/>
        </p:nvPicPr>
        <p:blipFill rotWithShape="1">
          <a:blip r:embed="rId7">
            <a:alphaModFix/>
          </a:blip>
          <a:srcRect b="2008" l="0" r="5051" t="0"/>
          <a:stretch/>
        </p:blipFill>
        <p:spPr>
          <a:xfrm>
            <a:off x="9400125" y="1925843"/>
            <a:ext cx="3774075" cy="74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a196e8a834_0_13"/>
          <p:cNvSpPr txBox="1"/>
          <p:nvPr/>
        </p:nvSpPr>
        <p:spPr>
          <a:xfrm>
            <a:off x="1764397" y="5495639"/>
            <a:ext cx="21762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E6D73"/>
                </a:solidFill>
                <a:latin typeface="Baloo 2"/>
                <a:ea typeface="Baloo 2"/>
                <a:cs typeface="Baloo 2"/>
                <a:sym typeface="Baloo 2"/>
              </a:rPr>
              <a:t>Catered Discounts</a:t>
            </a:r>
            <a:endParaRPr b="1" sz="2600">
              <a:solidFill>
                <a:srgbClr val="FE6D73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543" name="Google Shape;543;g2a196e8a834_0_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1625" y="2669775"/>
            <a:ext cx="3464925" cy="625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a196e8a834_0_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30075" y="2691675"/>
            <a:ext cx="3464925" cy="61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a196e8a834_0_13"/>
          <p:cNvSpPr txBox="1"/>
          <p:nvPr/>
        </p:nvSpPr>
        <p:spPr>
          <a:xfrm>
            <a:off x="14579899" y="4547063"/>
            <a:ext cx="30339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E6D73"/>
                </a:solidFill>
                <a:latin typeface="Baloo 2"/>
                <a:ea typeface="Baloo 2"/>
                <a:cs typeface="Baloo 2"/>
                <a:sym typeface="Baloo 2"/>
              </a:rPr>
              <a:t>Real-time reviews</a:t>
            </a:r>
            <a:endParaRPr b="1" sz="2600">
              <a:solidFill>
                <a:srgbClr val="FE6D73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546" name="Google Shape;546;g2a196e8a834_0_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64625" y="5858051"/>
            <a:ext cx="2176200" cy="6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a196e8a834_0_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12696523" y="3939350"/>
            <a:ext cx="1883375" cy="93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g2a196e8a834_0_13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549" name="Google Shape;549;g2a196e8a834_0_13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2a196e8a834_0_13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g2a196e8a834_0_13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13 |</a:t>
            </a: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 Tanya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g2a196e8a834_0_13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553" name="Google Shape;553;g2a196e8a834_0_13"/>
            <p:cNvPicPr preferRelativeResize="0"/>
            <p:nvPr/>
          </p:nvPicPr>
          <p:blipFill rotWithShape="1">
            <a:blip r:embed="rId11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g2a196e8a834_0_13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a196e8a834_0_246"/>
          <p:cNvSpPr txBox="1"/>
          <p:nvPr/>
        </p:nvSpPr>
        <p:spPr>
          <a:xfrm>
            <a:off x="4858838" y="362875"/>
            <a:ext cx="77655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PROFILE CREATION &amp; LOGIN SCREEN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g2a196e8a834_0_246"/>
          <p:cNvSpPr/>
          <p:nvPr/>
        </p:nvSpPr>
        <p:spPr>
          <a:xfrm>
            <a:off x="17204191" y="102870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1" name="Google Shape;561;g2a196e8a834_0_246"/>
          <p:cNvSpPr/>
          <p:nvPr/>
        </p:nvSpPr>
        <p:spPr>
          <a:xfrm rot="-5400000">
            <a:off x="17204191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2" name="Google Shape;562;g2a196e8a834_0_246"/>
          <p:cNvSpPr/>
          <p:nvPr/>
        </p:nvSpPr>
        <p:spPr>
          <a:xfrm rot="10800000">
            <a:off x="9525" y="7044155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3" name="Google Shape;563;g2a196e8a834_0_246"/>
          <p:cNvSpPr/>
          <p:nvPr/>
        </p:nvSpPr>
        <p:spPr>
          <a:xfrm>
            <a:off x="0" y="815653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4" name="Google Shape;564;g2a196e8a834_0_246"/>
          <p:cNvSpPr/>
          <p:nvPr/>
        </p:nvSpPr>
        <p:spPr>
          <a:xfrm rot="10800000">
            <a:off x="0" y="92403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5" name="Google Shape;565;g2a196e8a834_0_246"/>
          <p:cNvSpPr/>
          <p:nvPr/>
        </p:nvSpPr>
        <p:spPr>
          <a:xfrm>
            <a:off x="2286866" y="7794448"/>
            <a:ext cx="1170514" cy="1132580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66" name="Google Shape;566;g2a196e8a834_0_246"/>
          <p:cNvGrpSpPr/>
          <p:nvPr/>
        </p:nvGrpSpPr>
        <p:grpSpPr>
          <a:xfrm rot="2700000">
            <a:off x="14380614" y="7574445"/>
            <a:ext cx="7415443" cy="3566801"/>
            <a:chOff x="0" y="0"/>
            <a:chExt cx="660400" cy="317650"/>
          </a:xfrm>
        </p:grpSpPr>
        <p:sp>
          <p:nvSpPr>
            <p:cNvPr id="567" name="Google Shape;567;g2a196e8a834_0_246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g2a196e8a834_0_246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9" name="Google Shape;569;g2a196e8a834_0_246"/>
          <p:cNvCxnSpPr/>
          <p:nvPr/>
        </p:nvCxnSpPr>
        <p:spPr>
          <a:xfrm>
            <a:off x="13918610" y="8394229"/>
            <a:ext cx="5185200" cy="51327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0" name="Google Shape;570;g2a196e8a834_0_246"/>
          <p:cNvCxnSpPr/>
          <p:nvPr/>
        </p:nvCxnSpPr>
        <p:spPr>
          <a:xfrm>
            <a:off x="13704664" y="8706905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1" name="Google Shape;571;g2a196e8a834_0_246"/>
          <p:cNvCxnSpPr/>
          <p:nvPr/>
        </p:nvCxnSpPr>
        <p:spPr>
          <a:xfrm>
            <a:off x="13525062" y="9065375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2" name="Google Shape;572;g2a196e8a834_0_246"/>
          <p:cNvCxnSpPr/>
          <p:nvPr/>
        </p:nvCxnSpPr>
        <p:spPr>
          <a:xfrm>
            <a:off x="13398407" y="9451643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g2a196e8a834_0_246"/>
          <p:cNvCxnSpPr/>
          <p:nvPr/>
        </p:nvCxnSpPr>
        <p:spPr>
          <a:xfrm>
            <a:off x="13254553" y="9891320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4" name="Google Shape;574;g2a196e8a834_0_246"/>
          <p:cNvGrpSpPr/>
          <p:nvPr/>
        </p:nvGrpSpPr>
        <p:grpSpPr>
          <a:xfrm rot="2641657">
            <a:off x="-1241365" y="-3031699"/>
            <a:ext cx="7883505" cy="3791937"/>
            <a:chOff x="0" y="0"/>
            <a:chExt cx="660400" cy="317650"/>
          </a:xfrm>
        </p:grpSpPr>
        <p:sp>
          <p:nvSpPr>
            <p:cNvPr id="575" name="Google Shape;575;g2a196e8a834_0_246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g2a196e8a834_0_246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7" name="Google Shape;577;g2a196e8a834_0_246"/>
          <p:cNvCxnSpPr/>
          <p:nvPr/>
        </p:nvCxnSpPr>
        <p:spPr>
          <a:xfrm>
            <a:off x="-1807121" y="-2142633"/>
            <a:ext cx="5605200" cy="53634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g2a196e8a834_0_246"/>
          <p:cNvCxnSpPr/>
          <p:nvPr/>
        </p:nvCxnSpPr>
        <p:spPr>
          <a:xfrm>
            <a:off x="-2038398" y="-1815909"/>
            <a:ext cx="5447100" cy="52653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g2a196e8a834_0_246"/>
          <p:cNvCxnSpPr/>
          <p:nvPr/>
        </p:nvCxnSpPr>
        <p:spPr>
          <a:xfrm>
            <a:off x="-2232550" y="-1441334"/>
            <a:ext cx="5261400" cy="50859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0" name="Google Shape;580;g2a196e8a834_0_246"/>
          <p:cNvCxnSpPr/>
          <p:nvPr/>
        </p:nvCxnSpPr>
        <p:spPr>
          <a:xfrm>
            <a:off x="-2359208" y="-1216357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1" name="Google Shape;581;g2a196e8a834_0_246"/>
          <p:cNvCxnSpPr/>
          <p:nvPr/>
        </p:nvCxnSpPr>
        <p:spPr>
          <a:xfrm>
            <a:off x="-2503062" y="-776680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g2a196e8a834_0_246"/>
          <p:cNvCxnSpPr/>
          <p:nvPr/>
        </p:nvCxnSpPr>
        <p:spPr>
          <a:xfrm>
            <a:off x="-2623881" y="-332957"/>
            <a:ext cx="3963600" cy="3985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g2a196e8a834_0_246"/>
          <p:cNvCxnSpPr/>
          <p:nvPr/>
        </p:nvCxnSpPr>
        <p:spPr>
          <a:xfrm>
            <a:off x="-2598114" y="228677"/>
            <a:ext cx="3377400" cy="33600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g2a196e8a834_0_246"/>
          <p:cNvCxnSpPr/>
          <p:nvPr/>
        </p:nvCxnSpPr>
        <p:spPr>
          <a:xfrm>
            <a:off x="-2509797" y="905760"/>
            <a:ext cx="2628600" cy="26721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5" name="Google Shape;585;g2a196e8a834_0_246"/>
          <p:cNvPicPr preferRelativeResize="0"/>
          <p:nvPr/>
        </p:nvPicPr>
        <p:blipFill rotWithShape="1">
          <a:blip r:embed="rId6">
            <a:alphaModFix/>
          </a:blip>
          <a:srcRect b="4047" l="106247" r="-101196" t="-2038"/>
          <a:stretch/>
        </p:blipFill>
        <p:spPr>
          <a:xfrm>
            <a:off x="12096369" y="2357788"/>
            <a:ext cx="3750729" cy="653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a196e8a834_0_2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05050" y="2938625"/>
            <a:ext cx="2857201" cy="57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a196e8a834_0_246"/>
          <p:cNvPicPr preferRelativeResize="0"/>
          <p:nvPr/>
        </p:nvPicPr>
        <p:blipFill rotWithShape="1">
          <a:blip r:embed="rId6">
            <a:alphaModFix/>
          </a:blip>
          <a:srcRect b="2008" l="0" r="5051" t="0"/>
          <a:stretch/>
        </p:blipFill>
        <p:spPr>
          <a:xfrm>
            <a:off x="12434498" y="2202700"/>
            <a:ext cx="3119275" cy="711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a196e8a834_0_2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3259" y="2671704"/>
            <a:ext cx="2857200" cy="625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a196e8a834_0_246"/>
          <p:cNvPicPr preferRelativeResize="0"/>
          <p:nvPr/>
        </p:nvPicPr>
        <p:blipFill rotWithShape="1">
          <a:blip r:embed="rId6">
            <a:alphaModFix/>
          </a:blip>
          <a:srcRect b="2008" l="0" r="5051" t="0"/>
          <a:stretch/>
        </p:blipFill>
        <p:spPr>
          <a:xfrm>
            <a:off x="1868850" y="2202700"/>
            <a:ext cx="3119263" cy="711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a196e8a834_0_2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0752" y="2934500"/>
            <a:ext cx="2857200" cy="59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a196e8a834_0_246"/>
          <p:cNvPicPr preferRelativeResize="0"/>
          <p:nvPr/>
        </p:nvPicPr>
        <p:blipFill rotWithShape="1">
          <a:blip r:embed="rId6">
            <a:alphaModFix/>
          </a:blip>
          <a:srcRect b="2008" l="2316" r="2734" t="0"/>
          <a:stretch/>
        </p:blipFill>
        <p:spPr>
          <a:xfrm>
            <a:off x="7085512" y="2191850"/>
            <a:ext cx="3119275" cy="711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a196e8a834_0_2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1" y="5894812"/>
            <a:ext cx="1253397" cy="781503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a196e8a834_0_246"/>
          <p:cNvSpPr txBox="1"/>
          <p:nvPr/>
        </p:nvSpPr>
        <p:spPr>
          <a:xfrm>
            <a:off x="5322000" y="6323615"/>
            <a:ext cx="18597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E6D73"/>
                </a:solidFill>
                <a:latin typeface="Baloo 2"/>
                <a:ea typeface="Baloo 2"/>
                <a:cs typeface="Baloo 2"/>
                <a:sym typeface="Baloo 2"/>
              </a:rPr>
              <a:t>Easy Login</a:t>
            </a:r>
            <a:endParaRPr b="1" sz="1700">
              <a:solidFill>
                <a:srgbClr val="FE6D73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594" name="Google Shape;594;g2a196e8a834_0_2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11820799" y="5227068"/>
            <a:ext cx="1070905" cy="66772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a196e8a834_0_246"/>
          <p:cNvSpPr txBox="1"/>
          <p:nvPr/>
        </p:nvSpPr>
        <p:spPr>
          <a:xfrm>
            <a:off x="10669154" y="4853495"/>
            <a:ext cx="18597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E6D73"/>
                </a:solidFill>
                <a:latin typeface="Baloo 2"/>
                <a:ea typeface="Baloo 2"/>
                <a:cs typeface="Baloo 2"/>
                <a:sym typeface="Baloo 2"/>
              </a:rPr>
              <a:t>Safety Measures</a:t>
            </a:r>
            <a:endParaRPr b="1" sz="1700">
              <a:solidFill>
                <a:srgbClr val="FE6D73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596" name="Google Shape;596;g2a196e8a834_0_246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597" name="Google Shape;597;g2a196e8a834_0_246"/>
            <p:cNvPicPr preferRelativeResize="0"/>
            <p:nvPr/>
          </p:nvPicPr>
          <p:blipFill rotWithShape="1">
            <a:blip r:embed="rId11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g2a196e8a834_0_246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599" name="Google Shape;599;g2a196e8a834_0_246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600" name="Google Shape;600;g2a196e8a834_0_246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g2a196e8a834_0_246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g2a196e8a834_0_246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14 |</a:t>
            </a: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 Tanya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6272217724_0_43"/>
          <p:cNvSpPr txBox="1"/>
          <p:nvPr/>
        </p:nvSpPr>
        <p:spPr>
          <a:xfrm>
            <a:off x="4627201" y="1233050"/>
            <a:ext cx="90336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8" name="Google Shape;608;g26272217724_0_43"/>
          <p:cNvGrpSpPr/>
          <p:nvPr/>
        </p:nvGrpSpPr>
        <p:grpSpPr>
          <a:xfrm rot="2700000">
            <a:off x="-1377001" y="-3093555"/>
            <a:ext cx="7415443" cy="3566801"/>
            <a:chOff x="0" y="0"/>
            <a:chExt cx="660400" cy="317650"/>
          </a:xfrm>
        </p:grpSpPr>
        <p:sp>
          <p:nvSpPr>
            <p:cNvPr id="609" name="Google Shape;609;g26272217724_0_43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g26272217724_0_43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11" name="Google Shape;611;g26272217724_0_43"/>
          <p:cNvCxnSpPr/>
          <p:nvPr/>
        </p:nvCxnSpPr>
        <p:spPr>
          <a:xfrm>
            <a:off x="-1839005" y="-2273771"/>
            <a:ext cx="5185200" cy="51327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g26272217724_0_43"/>
          <p:cNvCxnSpPr/>
          <p:nvPr/>
        </p:nvCxnSpPr>
        <p:spPr>
          <a:xfrm>
            <a:off x="-2052951" y="-1961095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g26272217724_0_43"/>
          <p:cNvCxnSpPr/>
          <p:nvPr/>
        </p:nvCxnSpPr>
        <p:spPr>
          <a:xfrm>
            <a:off x="-2232553" y="-1602625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4" name="Google Shape;614;g26272217724_0_43"/>
          <p:cNvCxnSpPr/>
          <p:nvPr/>
        </p:nvCxnSpPr>
        <p:spPr>
          <a:xfrm>
            <a:off x="-2359208" y="-1216357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g26272217724_0_43"/>
          <p:cNvCxnSpPr/>
          <p:nvPr/>
        </p:nvCxnSpPr>
        <p:spPr>
          <a:xfrm>
            <a:off x="-2503062" y="-776680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g26272217724_0_43"/>
          <p:cNvCxnSpPr/>
          <p:nvPr/>
        </p:nvCxnSpPr>
        <p:spPr>
          <a:xfrm>
            <a:off x="-2623881" y="-332957"/>
            <a:ext cx="3963600" cy="3985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g26272217724_0_43"/>
          <p:cNvCxnSpPr/>
          <p:nvPr/>
        </p:nvCxnSpPr>
        <p:spPr>
          <a:xfrm>
            <a:off x="-2598114" y="228677"/>
            <a:ext cx="3377400" cy="33600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g26272217724_0_43"/>
          <p:cNvCxnSpPr/>
          <p:nvPr/>
        </p:nvCxnSpPr>
        <p:spPr>
          <a:xfrm>
            <a:off x="-2509797" y="905760"/>
            <a:ext cx="2628600" cy="26721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g26272217724_0_43"/>
          <p:cNvSpPr/>
          <p:nvPr/>
        </p:nvSpPr>
        <p:spPr>
          <a:xfrm rot="10800000">
            <a:off x="9537" y="7007007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0" name="Google Shape;620;g26272217724_0_43"/>
          <p:cNvSpPr/>
          <p:nvPr/>
        </p:nvSpPr>
        <p:spPr>
          <a:xfrm>
            <a:off x="1083821" y="7035582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1" name="Google Shape;621;g26272217724_0_43"/>
          <p:cNvSpPr/>
          <p:nvPr/>
        </p:nvSpPr>
        <p:spPr>
          <a:xfrm>
            <a:off x="12" y="8119391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2" name="Google Shape;622;g26272217724_0_43"/>
          <p:cNvSpPr/>
          <p:nvPr/>
        </p:nvSpPr>
        <p:spPr>
          <a:xfrm rot="10800000">
            <a:off x="12" y="920320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3" name="Google Shape;623;g26272217724_0_43"/>
          <p:cNvSpPr/>
          <p:nvPr/>
        </p:nvSpPr>
        <p:spPr>
          <a:xfrm rot="-5400000">
            <a:off x="1083821" y="920320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24" name="Google Shape;624;g26272217724_0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3873" y="3077702"/>
            <a:ext cx="2139696" cy="295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26272217724_0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37652" y="3077700"/>
            <a:ext cx="2139696" cy="295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6272217724_0_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881429" y="2961663"/>
            <a:ext cx="2141750" cy="295737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26272217724_0_43"/>
          <p:cNvSpPr txBox="1"/>
          <p:nvPr/>
        </p:nvSpPr>
        <p:spPr>
          <a:xfrm>
            <a:off x="13315000" y="6064200"/>
            <a:ext cx="41982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Food content, nutrition facts, calorie content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Filter </a:t>
            </a: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undesired</a:t>
            </a: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 stores during comparison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Expiration dates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Language translation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In-built shopping lists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26272217724_0_43"/>
          <p:cNvSpPr txBox="1"/>
          <p:nvPr/>
        </p:nvSpPr>
        <p:spPr>
          <a:xfrm>
            <a:off x="7831525" y="6373000"/>
            <a:ext cx="45861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Product reviews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Monthly spend dashboards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AI product recommendations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9" name="Google Shape;629;g26272217724_0_43"/>
          <p:cNvSpPr txBox="1"/>
          <p:nvPr/>
        </p:nvSpPr>
        <p:spPr>
          <a:xfrm>
            <a:off x="2348050" y="6372988"/>
            <a:ext cx="45861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Compares prices across local stores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Estimated spend including taxes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DM Sans"/>
              <a:buChar char="❖"/>
            </a:pPr>
            <a:r>
              <a:rPr lang="en-US" sz="2400">
                <a:solidFill>
                  <a:srgbClr val="1F497D"/>
                </a:solidFill>
                <a:latin typeface="DM Sans"/>
                <a:ea typeface="DM Sans"/>
                <a:cs typeface="DM Sans"/>
                <a:sym typeface="DM Sans"/>
              </a:rPr>
              <a:t>Deals and Discounts</a:t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497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0" name="Google Shape;630;g26272217724_0_43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631" name="Google Shape;631;g26272217724_0_43"/>
            <p:cNvPicPr preferRelativeResize="0"/>
            <p:nvPr/>
          </p:nvPicPr>
          <p:blipFill rotWithShape="1">
            <a:blip r:embed="rId10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g26272217724_0_43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633" name="Google Shape;633;g26272217724_0_43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634" name="Google Shape;634;g26272217724_0_43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26272217724_0_43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6" name="Google Shape;636;g26272217724_0_43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8 | Sneha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g26272217724_0_90"/>
          <p:cNvGrpSpPr/>
          <p:nvPr/>
        </p:nvGrpSpPr>
        <p:grpSpPr>
          <a:xfrm rot="2700000">
            <a:off x="-2694403" y="7510188"/>
            <a:ext cx="7415443" cy="3566801"/>
            <a:chOff x="0" y="0"/>
            <a:chExt cx="660400" cy="317650"/>
          </a:xfrm>
        </p:grpSpPr>
        <p:sp>
          <p:nvSpPr>
            <p:cNvPr id="642" name="Google Shape;642;g26272217724_0_90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26272217724_0_90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" name="Google Shape;644;g26272217724_0_90"/>
          <p:cNvSpPr txBox="1"/>
          <p:nvPr/>
        </p:nvSpPr>
        <p:spPr>
          <a:xfrm>
            <a:off x="1828699" y="7933241"/>
            <a:ext cx="531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03 - SOCIAL MEDIA</a:t>
            </a:r>
            <a:endParaRPr/>
          </a:p>
        </p:txBody>
      </p:sp>
      <p:grpSp>
        <p:nvGrpSpPr>
          <p:cNvPr id="645" name="Google Shape;645;g26272217724_0_90"/>
          <p:cNvGrpSpPr/>
          <p:nvPr/>
        </p:nvGrpSpPr>
        <p:grpSpPr>
          <a:xfrm rot="-2700000">
            <a:off x="14035251" y="-4091761"/>
            <a:ext cx="7415443" cy="3566801"/>
            <a:chOff x="0" y="0"/>
            <a:chExt cx="660400" cy="317650"/>
          </a:xfrm>
        </p:grpSpPr>
        <p:sp>
          <p:nvSpPr>
            <p:cNvPr id="646" name="Google Shape;646;g26272217724_0_90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g26272217724_0_90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48" name="Google Shape;648;g26272217724_0_90"/>
          <p:cNvCxnSpPr/>
          <p:nvPr/>
        </p:nvCxnSpPr>
        <p:spPr>
          <a:xfrm flipH="1" rot="10800000">
            <a:off x="16779354" y="-3323835"/>
            <a:ext cx="5132700" cy="5185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g26272217724_0_90"/>
          <p:cNvCxnSpPr/>
          <p:nvPr/>
        </p:nvCxnSpPr>
        <p:spPr>
          <a:xfrm flipH="1" rot="10800000">
            <a:off x="17092031" y="-2963489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0" name="Google Shape;650;g26272217724_0_90"/>
          <p:cNvCxnSpPr/>
          <p:nvPr/>
        </p:nvCxnSpPr>
        <p:spPr>
          <a:xfrm flipH="1" rot="10800000">
            <a:off x="17450501" y="-2612287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g26272217724_0_90"/>
          <p:cNvCxnSpPr/>
          <p:nvPr/>
        </p:nvCxnSpPr>
        <p:spPr>
          <a:xfrm flipH="1" rot="10800000">
            <a:off x="17836769" y="-2308933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g26272217724_0_90"/>
          <p:cNvCxnSpPr/>
          <p:nvPr/>
        </p:nvCxnSpPr>
        <p:spPr>
          <a:xfrm flipH="1" rot="10800000">
            <a:off x="18276445" y="-1822178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53" name="Google Shape;653;g26272217724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687" y="1861376"/>
            <a:ext cx="8408574" cy="797317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26272217724_0_90"/>
          <p:cNvSpPr txBox="1"/>
          <p:nvPr/>
        </p:nvSpPr>
        <p:spPr>
          <a:xfrm>
            <a:off x="5344059" y="618300"/>
            <a:ext cx="75999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BUSINESS MODEL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g26272217724_0_90"/>
          <p:cNvSpPr txBox="1"/>
          <p:nvPr/>
        </p:nvSpPr>
        <p:spPr>
          <a:xfrm>
            <a:off x="2398200" y="2575500"/>
            <a:ext cx="43476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Subscription model for customers</a:t>
            </a:r>
            <a:endParaRPr sz="320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6" name="Google Shape;656;g26272217724_0_90"/>
          <p:cNvSpPr txBox="1"/>
          <p:nvPr/>
        </p:nvSpPr>
        <p:spPr>
          <a:xfrm>
            <a:off x="12968075" y="7933250"/>
            <a:ext cx="50388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Partnership/Commission </a:t>
            </a: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from Retailers &amp; </a:t>
            </a: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Grocery chains </a:t>
            </a:r>
            <a:endParaRPr sz="3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7" name="Google Shape;657;g26272217724_0_90"/>
          <p:cNvSpPr txBox="1"/>
          <p:nvPr/>
        </p:nvSpPr>
        <p:spPr>
          <a:xfrm>
            <a:off x="2310800" y="8548838"/>
            <a:ext cx="43476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In-App advertising</a:t>
            </a:r>
            <a:endParaRPr sz="32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g26272217724_0_90"/>
          <p:cNvSpPr txBox="1"/>
          <p:nvPr/>
        </p:nvSpPr>
        <p:spPr>
          <a:xfrm>
            <a:off x="12744425" y="2319038"/>
            <a:ext cx="43476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Premium Subscription for Business Insights</a:t>
            </a:r>
            <a:endParaRPr sz="3200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9" name="Google Shape;659;g26272217724_0_90"/>
          <p:cNvSpPr txBox="1"/>
          <p:nvPr/>
        </p:nvSpPr>
        <p:spPr>
          <a:xfrm>
            <a:off x="989275" y="5562163"/>
            <a:ext cx="43476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Crowdsourced Data</a:t>
            </a:r>
            <a:endParaRPr sz="32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0" name="Google Shape;660;g26272217724_0_90"/>
          <p:cNvSpPr txBox="1"/>
          <p:nvPr/>
        </p:nvSpPr>
        <p:spPr>
          <a:xfrm>
            <a:off x="13833800" y="5238013"/>
            <a:ext cx="43476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Localised Deals &amp; Offers</a:t>
            </a:r>
            <a:endParaRPr sz="32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61" name="Google Shape;661;g26272217724_0_90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662" name="Google Shape;662;g26272217724_0_90"/>
            <p:cNvPicPr preferRelativeResize="0"/>
            <p:nvPr/>
          </p:nvPicPr>
          <p:blipFill rotWithShape="1">
            <a:blip r:embed="rId4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g26272217724_0_90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664" name="Google Shape;664;g26272217724_0_90"/>
          <p:cNvGrpSpPr/>
          <p:nvPr/>
        </p:nvGrpSpPr>
        <p:grpSpPr>
          <a:xfrm>
            <a:off x="15149925" y="9601650"/>
            <a:ext cx="4139543" cy="627896"/>
            <a:chOff x="0" y="0"/>
            <a:chExt cx="1592438" cy="270750"/>
          </a:xfrm>
        </p:grpSpPr>
        <p:sp>
          <p:nvSpPr>
            <p:cNvPr id="665" name="Google Shape;665;g26272217724_0_90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26272217724_0_90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7" name="Google Shape;667;g26272217724_0_90"/>
          <p:cNvSpPr txBox="1"/>
          <p:nvPr/>
        </p:nvSpPr>
        <p:spPr>
          <a:xfrm>
            <a:off x="15492900" y="96016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15 | Sneha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"/>
          <p:cNvSpPr/>
          <p:nvPr/>
        </p:nvSpPr>
        <p:spPr>
          <a:xfrm rot="10800000">
            <a:off x="9525" y="5913664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3" name="Google Shape;673;p11"/>
          <p:cNvSpPr/>
          <p:nvPr/>
        </p:nvSpPr>
        <p:spPr>
          <a:xfrm>
            <a:off x="0" y="70260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4" name="Google Shape;674;p11"/>
          <p:cNvSpPr/>
          <p:nvPr/>
        </p:nvSpPr>
        <p:spPr>
          <a:xfrm rot="10800000">
            <a:off x="0" y="8109857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5" name="Google Shape;675;p11"/>
          <p:cNvSpPr/>
          <p:nvPr/>
        </p:nvSpPr>
        <p:spPr>
          <a:xfrm rot="-5400000">
            <a:off x="1083809" y="8109857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6" name="Google Shape;676;p11"/>
          <p:cNvSpPr/>
          <p:nvPr/>
        </p:nvSpPr>
        <p:spPr>
          <a:xfrm rot="10800000">
            <a:off x="1083809" y="9203191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7" name="Google Shape;677;p11"/>
          <p:cNvSpPr/>
          <p:nvPr/>
        </p:nvSpPr>
        <p:spPr>
          <a:xfrm>
            <a:off x="2237941" y="9203191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8" name="Google Shape;678;p11"/>
          <p:cNvSpPr/>
          <p:nvPr/>
        </p:nvSpPr>
        <p:spPr>
          <a:xfrm>
            <a:off x="3321750" y="9203191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9" name="Google Shape;679;p11"/>
          <p:cNvSpPr/>
          <p:nvPr/>
        </p:nvSpPr>
        <p:spPr>
          <a:xfrm rot="5400000">
            <a:off x="0" y="9193666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80" name="Google Shape;680;p11"/>
          <p:cNvGrpSpPr/>
          <p:nvPr/>
        </p:nvGrpSpPr>
        <p:grpSpPr>
          <a:xfrm rot="8100000">
            <a:off x="16760858" y="-1240983"/>
            <a:ext cx="7415398" cy="3565095"/>
            <a:chOff x="0" y="0"/>
            <a:chExt cx="660400" cy="317500"/>
          </a:xfrm>
        </p:grpSpPr>
        <p:sp>
          <p:nvSpPr>
            <p:cNvPr id="681" name="Google Shape;681;p11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83" name="Google Shape;683;p11"/>
          <p:cNvCxnSpPr/>
          <p:nvPr/>
        </p:nvCxnSpPr>
        <p:spPr>
          <a:xfrm flipH="1">
            <a:off x="16298854" y="-3628748"/>
            <a:ext cx="5132702" cy="5185216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" name="Google Shape;684;p11"/>
          <p:cNvCxnSpPr/>
          <p:nvPr/>
        </p:nvCxnSpPr>
        <p:spPr>
          <a:xfrm flipH="1">
            <a:off x="16080026" y="-3842695"/>
            <a:ext cx="5038853" cy="5038853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5" name="Google Shape;685;p11"/>
          <p:cNvCxnSpPr/>
          <p:nvPr/>
        </p:nvCxnSpPr>
        <p:spPr>
          <a:xfrm flipH="1">
            <a:off x="15893267" y="-4022296"/>
            <a:ext cx="4867141" cy="4867141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11"/>
          <p:cNvCxnSpPr/>
          <p:nvPr/>
        </p:nvCxnSpPr>
        <p:spPr>
          <a:xfrm flipH="1">
            <a:off x="15683626" y="-4148951"/>
            <a:ext cx="4690515" cy="4690515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11"/>
          <p:cNvCxnSpPr/>
          <p:nvPr/>
        </p:nvCxnSpPr>
        <p:spPr>
          <a:xfrm flipH="1">
            <a:off x="15586790" y="-4292805"/>
            <a:ext cx="4347674" cy="434767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88" name="Google Shape;688;p11"/>
          <p:cNvGrpSpPr/>
          <p:nvPr/>
        </p:nvGrpSpPr>
        <p:grpSpPr>
          <a:xfrm rot="1301722">
            <a:off x="5924356" y="1529216"/>
            <a:ext cx="7537150" cy="7549046"/>
            <a:chOff x="2675582" y="676586"/>
            <a:chExt cx="3793942" cy="3790328"/>
          </a:xfrm>
        </p:grpSpPr>
        <p:sp>
          <p:nvSpPr>
            <p:cNvPr id="689" name="Google Shape;689;p11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FFCB7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FFCB7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rgbClr val="FFCB7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rgbClr val="FFCB77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3" name="Google Shape;693;p11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694" name="Google Shape;694;p1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FFCB77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FFCB77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6" name="Google Shape;696;p11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697" name="Google Shape;697;p1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FFCB77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FFCB77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9" name="Google Shape;699;p11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700" name="Google Shape;700;p1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FFCB77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FFCB77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2" name="Google Shape;702;p11"/>
            <p:cNvSpPr txBox="1"/>
            <p:nvPr/>
          </p:nvSpPr>
          <p:spPr>
            <a:xfrm rot="-1300915">
              <a:off x="3214591" y="2360525"/>
              <a:ext cx="507506" cy="266176"/>
            </a:xfrm>
            <a:prstGeom prst="rect">
              <a:avLst/>
            </a:prstGeom>
            <a:solidFill>
              <a:srgbClr val="FFCB7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11"/>
            <p:cNvSpPr txBox="1"/>
            <p:nvPr/>
          </p:nvSpPr>
          <p:spPr>
            <a:xfrm rot="-1300915">
              <a:off x="4329232" y="3461470"/>
              <a:ext cx="507506" cy="230355"/>
            </a:xfrm>
            <a:prstGeom prst="rect">
              <a:avLst/>
            </a:prstGeom>
            <a:solidFill>
              <a:srgbClr val="FFCB7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4" name="Google Shape;704;p11"/>
            <p:cNvSpPr txBox="1"/>
            <p:nvPr/>
          </p:nvSpPr>
          <p:spPr>
            <a:xfrm rot="-1300915">
              <a:off x="5419479" y="2360525"/>
              <a:ext cx="507506" cy="266176"/>
            </a:xfrm>
            <a:prstGeom prst="rect">
              <a:avLst/>
            </a:prstGeom>
            <a:solidFill>
              <a:srgbClr val="FFCB7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05" name="Google Shape;705;p11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706" name="Google Shape;706;p1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FFCB77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FFCB77"/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8" name="Google Shape;708;p11"/>
            <p:cNvSpPr txBox="1"/>
            <p:nvPr/>
          </p:nvSpPr>
          <p:spPr>
            <a:xfrm rot="-1300915">
              <a:off x="4335827" y="1254353"/>
              <a:ext cx="507506" cy="266176"/>
            </a:xfrm>
            <a:prstGeom prst="rect">
              <a:avLst/>
            </a:prstGeom>
            <a:solidFill>
              <a:srgbClr val="FFCB77"/>
            </a:solidFill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9" name="Google Shape;709;p11"/>
          <p:cNvGrpSpPr/>
          <p:nvPr/>
        </p:nvGrpSpPr>
        <p:grpSpPr>
          <a:xfrm>
            <a:off x="2237950" y="2889850"/>
            <a:ext cx="5879838" cy="1083600"/>
            <a:chOff x="580731" y="1401375"/>
            <a:chExt cx="2939919" cy="541800"/>
          </a:xfrm>
        </p:grpSpPr>
        <p:sp>
          <p:nvSpPr>
            <p:cNvPr id="710" name="Google Shape;710;p11"/>
            <p:cNvSpPr txBox="1"/>
            <p:nvPr/>
          </p:nvSpPr>
          <p:spPr>
            <a:xfrm>
              <a:off x="580731" y="1401375"/>
              <a:ext cx="2124000" cy="5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latin typeface="Roboto"/>
                  <a:ea typeface="Roboto"/>
                  <a:cs typeface="Roboto"/>
                  <a:sym typeface="Roboto"/>
                </a:rPr>
                <a:t>Data Accuracy and Currency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11" name="Google Shape;711;p11"/>
            <p:cNvCxnSpPr/>
            <p:nvPr/>
          </p:nvCxnSpPr>
          <p:spPr>
            <a:xfrm rot="10800000">
              <a:off x="2740050" y="1666150"/>
              <a:ext cx="780600" cy="9600"/>
            </a:xfrm>
            <a:prstGeom prst="straightConnector1">
              <a:avLst/>
            </a:prstGeom>
            <a:noFill/>
            <a:ln cap="flat" cmpd="sng" w="9525">
              <a:solidFill>
                <a:srgbClr val="0C8148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712" name="Google Shape;712;p11"/>
          <p:cNvGrpSpPr/>
          <p:nvPr/>
        </p:nvGrpSpPr>
        <p:grpSpPr>
          <a:xfrm>
            <a:off x="1429575" y="5833975"/>
            <a:ext cx="6423000" cy="904200"/>
            <a:chOff x="531319" y="3111550"/>
            <a:chExt cx="3211500" cy="452100"/>
          </a:xfrm>
        </p:grpSpPr>
        <p:sp>
          <p:nvSpPr>
            <p:cNvPr id="713" name="Google Shape;713;p11"/>
            <p:cNvSpPr txBox="1"/>
            <p:nvPr/>
          </p:nvSpPr>
          <p:spPr>
            <a:xfrm>
              <a:off x="531319" y="3111550"/>
              <a:ext cx="23454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latin typeface="Roboto"/>
                  <a:ea typeface="Roboto"/>
                  <a:cs typeface="Roboto"/>
                  <a:sym typeface="Roboto"/>
                </a:rPr>
                <a:t>Algorithmic Complexity for AI 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14" name="Google Shape;714;p11"/>
            <p:cNvCxnSpPr>
              <a:endCxn id="713" idx="3"/>
            </p:cNvCxnSpPr>
            <p:nvPr/>
          </p:nvCxnSpPr>
          <p:spPr>
            <a:xfrm flipH="1">
              <a:off x="2876719" y="3334900"/>
              <a:ext cx="866100" cy="2700"/>
            </a:xfrm>
            <a:prstGeom prst="straightConnector1">
              <a:avLst/>
            </a:prstGeom>
            <a:noFill/>
            <a:ln cap="flat" cmpd="sng" w="9525">
              <a:solidFill>
                <a:srgbClr val="0B774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715" name="Google Shape;715;p11"/>
          <p:cNvGrpSpPr/>
          <p:nvPr/>
        </p:nvGrpSpPr>
        <p:grpSpPr>
          <a:xfrm>
            <a:off x="11319538" y="4128050"/>
            <a:ext cx="6526838" cy="451800"/>
            <a:chOff x="5209825" y="1612088"/>
            <a:chExt cx="3263419" cy="225900"/>
          </a:xfrm>
        </p:grpSpPr>
        <p:sp>
          <p:nvSpPr>
            <p:cNvPr id="716" name="Google Shape;716;p11"/>
            <p:cNvSpPr txBox="1"/>
            <p:nvPr/>
          </p:nvSpPr>
          <p:spPr>
            <a:xfrm>
              <a:off x="6349244" y="1612088"/>
              <a:ext cx="21240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latin typeface="Roboto"/>
                  <a:ea typeface="Roboto"/>
                  <a:cs typeface="Roboto"/>
                  <a:sym typeface="Roboto"/>
                </a:rPr>
                <a:t>Localization and Language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17" name="Google Shape;717;p11"/>
            <p:cNvCxnSpPr/>
            <p:nvPr/>
          </p:nvCxnSpPr>
          <p:spPr>
            <a:xfrm flipH="1" rot="10800000">
              <a:off x="5209825" y="1700400"/>
              <a:ext cx="918600" cy="4800"/>
            </a:xfrm>
            <a:prstGeom prst="straightConnector1">
              <a:avLst/>
            </a:prstGeom>
            <a:noFill/>
            <a:ln cap="flat" cmpd="sng" w="9525">
              <a:solidFill>
                <a:srgbClr val="08563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718" name="Google Shape;718;p11"/>
          <p:cNvGrpSpPr/>
          <p:nvPr/>
        </p:nvGrpSpPr>
        <p:grpSpPr>
          <a:xfrm>
            <a:off x="10392388" y="7205475"/>
            <a:ext cx="7023938" cy="904200"/>
            <a:chOff x="5209825" y="3479300"/>
            <a:chExt cx="3511969" cy="452100"/>
          </a:xfrm>
        </p:grpSpPr>
        <p:sp>
          <p:nvSpPr>
            <p:cNvPr id="719" name="Google Shape;719;p11"/>
            <p:cNvSpPr txBox="1"/>
            <p:nvPr/>
          </p:nvSpPr>
          <p:spPr>
            <a:xfrm>
              <a:off x="6376394" y="3479300"/>
              <a:ext cx="23454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latin typeface="Roboto"/>
                  <a:ea typeface="Roboto"/>
                  <a:cs typeface="Roboto"/>
                  <a:sym typeface="Roboto"/>
                </a:rPr>
                <a:t>User Data Privacy and Security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20" name="Google Shape;720;p11"/>
            <p:cNvCxnSpPr/>
            <p:nvPr/>
          </p:nvCxnSpPr>
          <p:spPr>
            <a:xfrm>
              <a:off x="5209825" y="3648300"/>
              <a:ext cx="996000" cy="3300"/>
            </a:xfrm>
            <a:prstGeom prst="straightConnector1">
              <a:avLst/>
            </a:prstGeom>
            <a:noFill/>
            <a:ln cap="flat" cmpd="sng" w="9525">
              <a:solidFill>
                <a:srgbClr val="0B714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21" name="Google Shape;721;p11"/>
          <p:cNvSpPr txBox="1"/>
          <p:nvPr/>
        </p:nvSpPr>
        <p:spPr>
          <a:xfrm>
            <a:off x="5051025" y="541575"/>
            <a:ext cx="963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 Anticipated</a:t>
            </a:r>
            <a:endParaRPr b="1" sz="56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22" name="Google Shape;722;p11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723" name="Google Shape;723;p11"/>
            <p:cNvPicPr preferRelativeResize="0"/>
            <p:nvPr/>
          </p:nvPicPr>
          <p:blipFill rotWithShape="1">
            <a:blip r:embed="rId7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11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725" name="Google Shape;725;p11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726" name="Google Shape;726;p11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1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8" name="Google Shape;728;p11"/>
          <p:cNvSpPr txBox="1"/>
          <p:nvPr/>
        </p:nvSpPr>
        <p:spPr>
          <a:xfrm>
            <a:off x="15478213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16| Jingzhu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3" name="Google Shape;733;p4"/>
          <p:cNvCxnSpPr/>
          <p:nvPr/>
        </p:nvCxnSpPr>
        <p:spPr>
          <a:xfrm flipH="1" rot="10800000">
            <a:off x="2709299" y="4635725"/>
            <a:ext cx="1446600" cy="1013700"/>
          </a:xfrm>
          <a:prstGeom prst="straightConnector1">
            <a:avLst/>
          </a:prstGeom>
          <a:noFill/>
          <a:ln cap="flat" cmpd="sng" w="3810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4" name="Google Shape;734;p4"/>
          <p:cNvCxnSpPr/>
          <p:nvPr/>
        </p:nvCxnSpPr>
        <p:spPr>
          <a:xfrm flipH="1" rot="10800000">
            <a:off x="9071639" y="4175500"/>
            <a:ext cx="1348500" cy="1551900"/>
          </a:xfrm>
          <a:prstGeom prst="straightConnector1">
            <a:avLst/>
          </a:prstGeom>
          <a:noFill/>
          <a:ln cap="flat" cmpd="sng" w="3810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4"/>
          <p:cNvCxnSpPr/>
          <p:nvPr/>
        </p:nvCxnSpPr>
        <p:spPr>
          <a:xfrm rot="10800000">
            <a:off x="6003891" y="4175500"/>
            <a:ext cx="1347900" cy="1551900"/>
          </a:xfrm>
          <a:prstGeom prst="straightConnector1">
            <a:avLst/>
          </a:prstGeom>
          <a:noFill/>
          <a:ln cap="flat" cmpd="sng" w="3810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4"/>
          <p:cNvCxnSpPr/>
          <p:nvPr/>
        </p:nvCxnSpPr>
        <p:spPr>
          <a:xfrm rot="10800000">
            <a:off x="12680573" y="4177749"/>
            <a:ext cx="1324800" cy="1547400"/>
          </a:xfrm>
          <a:prstGeom prst="straightConnector1">
            <a:avLst/>
          </a:prstGeom>
          <a:noFill/>
          <a:ln cap="flat" cmpd="sng" w="38100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7" name="Google Shape;737;p4"/>
          <p:cNvGrpSpPr/>
          <p:nvPr/>
        </p:nvGrpSpPr>
        <p:grpSpPr>
          <a:xfrm>
            <a:off x="667825" y="4964575"/>
            <a:ext cx="2523825" cy="2406620"/>
            <a:chOff x="0" y="0"/>
            <a:chExt cx="812800" cy="812800"/>
          </a:xfrm>
        </p:grpSpPr>
        <p:sp>
          <p:nvSpPr>
            <p:cNvPr id="738" name="Google Shape;73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4"/>
          <p:cNvGrpSpPr/>
          <p:nvPr/>
        </p:nvGrpSpPr>
        <p:grpSpPr>
          <a:xfrm>
            <a:off x="4025400" y="2913925"/>
            <a:ext cx="2523825" cy="2406620"/>
            <a:chOff x="0" y="0"/>
            <a:chExt cx="812800" cy="812800"/>
          </a:xfrm>
        </p:grpSpPr>
        <p:sp>
          <p:nvSpPr>
            <p:cNvPr id="741" name="Google Shape;741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"/>
          <p:cNvGrpSpPr/>
          <p:nvPr/>
        </p:nvGrpSpPr>
        <p:grpSpPr>
          <a:xfrm>
            <a:off x="7156325" y="4906325"/>
            <a:ext cx="2523825" cy="2406620"/>
            <a:chOff x="0" y="0"/>
            <a:chExt cx="812800" cy="812800"/>
          </a:xfrm>
        </p:grpSpPr>
        <p:sp>
          <p:nvSpPr>
            <p:cNvPr id="744" name="Google Shape;744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B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"/>
          <p:cNvGrpSpPr/>
          <p:nvPr/>
        </p:nvGrpSpPr>
        <p:grpSpPr>
          <a:xfrm>
            <a:off x="10420200" y="2913926"/>
            <a:ext cx="2523825" cy="2406620"/>
            <a:chOff x="0" y="0"/>
            <a:chExt cx="812800" cy="812800"/>
          </a:xfrm>
        </p:grpSpPr>
        <p:sp>
          <p:nvSpPr>
            <p:cNvPr id="747" name="Google Shape;74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7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4"/>
          <p:cNvGrpSpPr/>
          <p:nvPr/>
        </p:nvGrpSpPr>
        <p:grpSpPr>
          <a:xfrm>
            <a:off x="13812200" y="4964563"/>
            <a:ext cx="2523825" cy="2406620"/>
            <a:chOff x="0" y="0"/>
            <a:chExt cx="812800" cy="812800"/>
          </a:xfrm>
        </p:grpSpPr>
        <p:sp>
          <p:nvSpPr>
            <p:cNvPr id="750" name="Google Shape;75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2" name="Google Shape;752;p4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id="753" name="Google Shape;753;p4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55" name="Google Shape;755;p4"/>
          <p:cNvCxnSpPr/>
          <p:nvPr/>
        </p:nvCxnSpPr>
        <p:spPr>
          <a:xfrm>
            <a:off x="-2859087" y="-2102233"/>
            <a:ext cx="5185216" cy="5132702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4"/>
          <p:cNvCxnSpPr/>
          <p:nvPr/>
        </p:nvCxnSpPr>
        <p:spPr>
          <a:xfrm>
            <a:off x="-3073034" y="-1789557"/>
            <a:ext cx="5038853" cy="5038853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7" name="Google Shape;757;p4"/>
          <p:cNvCxnSpPr/>
          <p:nvPr/>
        </p:nvCxnSpPr>
        <p:spPr>
          <a:xfrm>
            <a:off x="-3252636" y="-1431087"/>
            <a:ext cx="4867141" cy="4867141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p4"/>
          <p:cNvCxnSpPr/>
          <p:nvPr/>
        </p:nvCxnSpPr>
        <p:spPr>
          <a:xfrm>
            <a:off x="-3379290" y="-1044819"/>
            <a:ext cx="4690515" cy="4690515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9" name="Google Shape;759;p4"/>
          <p:cNvCxnSpPr/>
          <p:nvPr/>
        </p:nvCxnSpPr>
        <p:spPr>
          <a:xfrm>
            <a:off x="-3523144" y="-605142"/>
            <a:ext cx="4347674" cy="434767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0" name="Google Shape;760;p4"/>
          <p:cNvCxnSpPr/>
          <p:nvPr/>
        </p:nvCxnSpPr>
        <p:spPr>
          <a:xfrm>
            <a:off x="-3643964" y="-161419"/>
            <a:ext cx="3963599" cy="398559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4"/>
          <p:cNvSpPr txBox="1"/>
          <p:nvPr/>
        </p:nvSpPr>
        <p:spPr>
          <a:xfrm>
            <a:off x="5343984" y="1028700"/>
            <a:ext cx="75999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227C9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b="1" i="0" lang="en-US" sz="5600" u="none" cap="none" strike="noStrike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TIMELINE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Google Shape;762;p4"/>
          <p:cNvSpPr txBox="1"/>
          <p:nvPr/>
        </p:nvSpPr>
        <p:spPr>
          <a:xfrm>
            <a:off x="723589" y="5629325"/>
            <a:ext cx="24123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Core Features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6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3" name="Google Shape;763;p4"/>
          <p:cNvSpPr txBox="1"/>
          <p:nvPr/>
        </p:nvSpPr>
        <p:spPr>
          <a:xfrm>
            <a:off x="7212075" y="5629325"/>
            <a:ext cx="24123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Expand Functionalities</a:t>
            </a:r>
            <a:endParaRPr sz="2400"/>
          </a:p>
        </p:txBody>
      </p:sp>
      <p:sp>
        <p:nvSpPr>
          <p:cNvPr id="764" name="Google Shape;764;p4"/>
          <p:cNvSpPr txBox="1"/>
          <p:nvPr/>
        </p:nvSpPr>
        <p:spPr>
          <a:xfrm>
            <a:off x="10475817" y="3399709"/>
            <a:ext cx="24123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Optimization and User Feedback</a:t>
            </a:r>
            <a:endParaRPr sz="2400"/>
          </a:p>
        </p:txBody>
      </p:sp>
      <p:sp>
        <p:nvSpPr>
          <p:cNvPr id="765" name="Google Shape;765;p4"/>
          <p:cNvSpPr txBox="1"/>
          <p:nvPr/>
        </p:nvSpPr>
        <p:spPr>
          <a:xfrm>
            <a:off x="14055765" y="5392071"/>
            <a:ext cx="20367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Prepare for Future Challenges</a:t>
            </a:r>
            <a:endParaRPr sz="2400"/>
          </a:p>
        </p:txBody>
      </p:sp>
      <p:sp>
        <p:nvSpPr>
          <p:cNvPr id="766" name="Google Shape;766;p4"/>
          <p:cNvSpPr/>
          <p:nvPr/>
        </p:nvSpPr>
        <p:spPr>
          <a:xfrm>
            <a:off x="17204191" y="7037791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7" name="Google Shape;767;p4"/>
          <p:cNvSpPr/>
          <p:nvPr/>
        </p:nvSpPr>
        <p:spPr>
          <a:xfrm>
            <a:off x="17204191" y="812160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8" name="Google Shape;768;p4"/>
          <p:cNvSpPr txBox="1"/>
          <p:nvPr/>
        </p:nvSpPr>
        <p:spPr>
          <a:xfrm>
            <a:off x="3784246" y="3588969"/>
            <a:ext cx="31320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Enhance User Experience</a:t>
            </a:r>
            <a:endParaRPr sz="2400"/>
          </a:p>
        </p:txBody>
      </p:sp>
      <p:grpSp>
        <p:nvGrpSpPr>
          <p:cNvPr id="769" name="Google Shape;769;p4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770" name="Google Shape;770;p4"/>
            <p:cNvPicPr preferRelativeResize="0"/>
            <p:nvPr/>
          </p:nvPicPr>
          <p:blipFill rotWithShape="1">
            <a:blip r:embed="rId5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1" name="Google Shape;771;p4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772" name="Google Shape;772;p4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773" name="Google Shape;773;p4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4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17| Jingzhu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7"/>
          <p:cNvSpPr txBox="1"/>
          <p:nvPr/>
        </p:nvSpPr>
        <p:spPr>
          <a:xfrm>
            <a:off x="3833915" y="3960810"/>
            <a:ext cx="10620170" cy="1886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399" u="none" cap="none" strike="noStrike">
                <a:solidFill>
                  <a:srgbClr val="227C9D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781" name="Google Shape;781;p17"/>
          <p:cNvSpPr txBox="1"/>
          <p:nvPr/>
        </p:nvSpPr>
        <p:spPr>
          <a:xfrm>
            <a:off x="6453743" y="6559182"/>
            <a:ext cx="7514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48CFAE"/>
                </a:solidFill>
                <a:latin typeface="DM Sans"/>
                <a:ea typeface="DM Sans"/>
                <a:cs typeface="DM Sans"/>
                <a:sym typeface="DM Sans"/>
              </a:rPr>
              <a:t>Shopping made Smart and Simple</a:t>
            </a:r>
            <a:endParaRPr b="1" sz="1500">
              <a:solidFill>
                <a:srgbClr val="48CFAE"/>
              </a:solidFill>
            </a:endParaRPr>
          </a:p>
        </p:txBody>
      </p:sp>
      <p:sp>
        <p:nvSpPr>
          <p:cNvPr id="782" name="Google Shape;782;p17"/>
          <p:cNvSpPr/>
          <p:nvPr/>
        </p:nvSpPr>
        <p:spPr>
          <a:xfrm>
            <a:off x="17204191" y="-551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3" name="Google Shape;783;p17"/>
          <p:cNvSpPr/>
          <p:nvPr/>
        </p:nvSpPr>
        <p:spPr>
          <a:xfrm>
            <a:off x="17204191" y="102870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4" name="Google Shape;784;p17"/>
          <p:cNvSpPr/>
          <p:nvPr/>
        </p:nvSpPr>
        <p:spPr>
          <a:xfrm rot="-5400000">
            <a:off x="17204191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5" name="Google Shape;785;p17"/>
          <p:cNvSpPr/>
          <p:nvPr/>
        </p:nvSpPr>
        <p:spPr>
          <a:xfrm>
            <a:off x="16120382" y="-551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6" name="Google Shape;786;p17"/>
          <p:cNvSpPr/>
          <p:nvPr/>
        </p:nvSpPr>
        <p:spPr>
          <a:xfrm rot="5400000">
            <a:off x="15036573" y="102870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7" name="Google Shape;787;p17"/>
          <p:cNvSpPr/>
          <p:nvPr/>
        </p:nvSpPr>
        <p:spPr>
          <a:xfrm rot="10800000">
            <a:off x="16120382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8" name="Google Shape;788;p17"/>
          <p:cNvSpPr/>
          <p:nvPr/>
        </p:nvSpPr>
        <p:spPr>
          <a:xfrm>
            <a:off x="15036573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9" name="Google Shape;789;p17"/>
          <p:cNvSpPr/>
          <p:nvPr/>
        </p:nvSpPr>
        <p:spPr>
          <a:xfrm rot="-5400000">
            <a:off x="12770705" y="-551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0" name="Google Shape;790;p17"/>
          <p:cNvSpPr/>
          <p:nvPr/>
        </p:nvSpPr>
        <p:spPr>
          <a:xfrm>
            <a:off x="12770705" y="102870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1" name="Google Shape;791;p17"/>
          <p:cNvSpPr/>
          <p:nvPr/>
        </p:nvSpPr>
        <p:spPr>
          <a:xfrm rot="10800000">
            <a:off x="9525" y="7044155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2" name="Google Shape;792;p17"/>
          <p:cNvSpPr/>
          <p:nvPr/>
        </p:nvSpPr>
        <p:spPr>
          <a:xfrm>
            <a:off x="1083809" y="7072730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3" name="Google Shape;793;p17"/>
          <p:cNvSpPr/>
          <p:nvPr/>
        </p:nvSpPr>
        <p:spPr>
          <a:xfrm>
            <a:off x="0" y="815653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4" name="Google Shape;794;p17"/>
          <p:cNvSpPr/>
          <p:nvPr/>
        </p:nvSpPr>
        <p:spPr>
          <a:xfrm rot="10800000">
            <a:off x="0" y="92403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5" name="Google Shape;795;p17"/>
          <p:cNvSpPr/>
          <p:nvPr/>
        </p:nvSpPr>
        <p:spPr>
          <a:xfrm rot="-5400000">
            <a:off x="1083809" y="92403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6" name="Google Shape;796;p17"/>
          <p:cNvSpPr/>
          <p:nvPr/>
        </p:nvSpPr>
        <p:spPr>
          <a:xfrm rot="10800000">
            <a:off x="3321750" y="9268923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7" name="Google Shape;797;p17"/>
          <p:cNvSpPr/>
          <p:nvPr/>
        </p:nvSpPr>
        <p:spPr>
          <a:xfrm>
            <a:off x="3321750" y="8185114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8" name="Google Shape;798;p17"/>
          <p:cNvSpPr/>
          <p:nvPr/>
        </p:nvSpPr>
        <p:spPr>
          <a:xfrm rot="5400000">
            <a:off x="4405559" y="9268923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99" name="Google Shape;799;p17"/>
          <p:cNvGrpSpPr/>
          <p:nvPr/>
        </p:nvGrpSpPr>
        <p:grpSpPr>
          <a:xfrm>
            <a:off x="13133734" y="5475036"/>
            <a:ext cx="8837380" cy="8845601"/>
            <a:chOff x="13508" y="0"/>
            <a:chExt cx="11783172" cy="11794135"/>
          </a:xfrm>
        </p:grpSpPr>
        <p:grpSp>
          <p:nvGrpSpPr>
            <p:cNvPr id="800" name="Google Shape;800;p17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801" name="Google Shape;801;p17"/>
              <p:cNvSpPr/>
              <p:nvPr/>
            </p:nvSpPr>
            <p:spPr>
              <a:xfrm>
                <a:off x="0" y="0"/>
                <a:ext cx="660400" cy="317500"/>
              </a:xfrm>
              <a:custGeom>
                <a:rect b="b" l="l" r="r" t="t"/>
                <a:pathLst>
                  <a:path extrusionOk="0"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28575">
                <a:solidFill>
                  <a:srgbClr val="8CA9AD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7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03" name="Google Shape;803;p17"/>
            <p:cNvCxnSpPr/>
            <p:nvPr/>
          </p:nvCxnSpPr>
          <p:spPr>
            <a:xfrm>
              <a:off x="1060010" y="3892256"/>
              <a:ext cx="6913622" cy="6843603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17"/>
            <p:cNvCxnSpPr/>
            <p:nvPr/>
          </p:nvCxnSpPr>
          <p:spPr>
            <a:xfrm>
              <a:off x="774748" y="4309159"/>
              <a:ext cx="6718471" cy="6718471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5" name="Google Shape;805;p17"/>
            <p:cNvCxnSpPr/>
            <p:nvPr/>
          </p:nvCxnSpPr>
          <p:spPr>
            <a:xfrm>
              <a:off x="535279" y="4787119"/>
              <a:ext cx="6489522" cy="6489522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17"/>
            <p:cNvCxnSpPr/>
            <p:nvPr/>
          </p:nvCxnSpPr>
          <p:spPr>
            <a:xfrm>
              <a:off x="366406" y="5302142"/>
              <a:ext cx="6254021" cy="6254021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7" name="Google Shape;807;p17"/>
            <p:cNvCxnSpPr/>
            <p:nvPr/>
          </p:nvCxnSpPr>
          <p:spPr>
            <a:xfrm>
              <a:off x="174601" y="5888378"/>
              <a:ext cx="5796899" cy="5796899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17"/>
            <p:cNvCxnSpPr/>
            <p:nvPr/>
          </p:nvCxnSpPr>
          <p:spPr>
            <a:xfrm>
              <a:off x="13508" y="6480010"/>
              <a:ext cx="5284799" cy="5314125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9" name="Google Shape;809;p17"/>
            <p:cNvCxnSpPr/>
            <p:nvPr/>
          </p:nvCxnSpPr>
          <p:spPr>
            <a:xfrm>
              <a:off x="47865" y="7228854"/>
              <a:ext cx="4503313" cy="4480077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17"/>
            <p:cNvCxnSpPr/>
            <p:nvPr/>
          </p:nvCxnSpPr>
          <p:spPr>
            <a:xfrm>
              <a:off x="165620" y="8131631"/>
              <a:ext cx="3504797" cy="3562626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1" name="Google Shape;811;p17"/>
            <p:cNvCxnSpPr/>
            <p:nvPr/>
          </p:nvCxnSpPr>
          <p:spPr>
            <a:xfrm>
              <a:off x="676661" y="9346264"/>
              <a:ext cx="1790115" cy="1790115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12" name="Google Shape;812;p17"/>
          <p:cNvGrpSpPr/>
          <p:nvPr/>
        </p:nvGrpSpPr>
        <p:grpSpPr>
          <a:xfrm>
            <a:off x="-2623881" y="-5192964"/>
            <a:ext cx="8837380" cy="8845601"/>
            <a:chOff x="13508" y="0"/>
            <a:chExt cx="11783172" cy="11794135"/>
          </a:xfrm>
        </p:grpSpPr>
        <p:grpSp>
          <p:nvGrpSpPr>
            <p:cNvPr id="813" name="Google Shape;813;p17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814" name="Google Shape;814;p17"/>
              <p:cNvSpPr/>
              <p:nvPr/>
            </p:nvSpPr>
            <p:spPr>
              <a:xfrm>
                <a:off x="0" y="0"/>
                <a:ext cx="660400" cy="317500"/>
              </a:xfrm>
              <a:custGeom>
                <a:rect b="b" l="l" r="r" t="t"/>
                <a:pathLst>
                  <a:path extrusionOk="0"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28575">
                <a:solidFill>
                  <a:srgbClr val="8CA9AD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7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1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16" name="Google Shape;816;p17"/>
            <p:cNvCxnSpPr/>
            <p:nvPr/>
          </p:nvCxnSpPr>
          <p:spPr>
            <a:xfrm>
              <a:off x="1060010" y="3892256"/>
              <a:ext cx="6913622" cy="6843603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7" name="Google Shape;817;p17"/>
            <p:cNvCxnSpPr/>
            <p:nvPr/>
          </p:nvCxnSpPr>
          <p:spPr>
            <a:xfrm>
              <a:off x="774748" y="4309159"/>
              <a:ext cx="6718471" cy="6718471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8" name="Google Shape;818;p17"/>
            <p:cNvCxnSpPr/>
            <p:nvPr/>
          </p:nvCxnSpPr>
          <p:spPr>
            <a:xfrm>
              <a:off x="535279" y="4787119"/>
              <a:ext cx="6489522" cy="6489522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9" name="Google Shape;819;p17"/>
            <p:cNvCxnSpPr/>
            <p:nvPr/>
          </p:nvCxnSpPr>
          <p:spPr>
            <a:xfrm>
              <a:off x="366406" y="5302142"/>
              <a:ext cx="6254021" cy="6254021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0" name="Google Shape;820;p17"/>
            <p:cNvCxnSpPr/>
            <p:nvPr/>
          </p:nvCxnSpPr>
          <p:spPr>
            <a:xfrm>
              <a:off x="174601" y="5888378"/>
              <a:ext cx="5796899" cy="5796899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17"/>
            <p:cNvCxnSpPr/>
            <p:nvPr/>
          </p:nvCxnSpPr>
          <p:spPr>
            <a:xfrm>
              <a:off x="13508" y="6480010"/>
              <a:ext cx="5284799" cy="5314125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" name="Google Shape;822;p17"/>
            <p:cNvCxnSpPr/>
            <p:nvPr/>
          </p:nvCxnSpPr>
          <p:spPr>
            <a:xfrm>
              <a:off x="47865" y="7228854"/>
              <a:ext cx="4503313" cy="4480077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17"/>
            <p:cNvCxnSpPr/>
            <p:nvPr/>
          </p:nvCxnSpPr>
          <p:spPr>
            <a:xfrm>
              <a:off x="165620" y="8131631"/>
              <a:ext cx="3504797" cy="3562626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" name="Google Shape;824;p17"/>
            <p:cNvCxnSpPr/>
            <p:nvPr/>
          </p:nvCxnSpPr>
          <p:spPr>
            <a:xfrm>
              <a:off x="676661" y="9346264"/>
              <a:ext cx="1790115" cy="1790115"/>
            </a:xfrm>
            <a:prstGeom prst="straightConnector1">
              <a:avLst/>
            </a:prstGeom>
            <a:noFill/>
            <a:ln cap="flat" cmpd="sng" w="38100">
              <a:solidFill>
                <a:srgbClr val="8CA9A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25" name="Google Shape;825;p17"/>
          <p:cNvGrpSpPr/>
          <p:nvPr/>
        </p:nvGrpSpPr>
        <p:grpSpPr>
          <a:xfrm>
            <a:off x="4267199" y="5847400"/>
            <a:ext cx="2858100" cy="2078325"/>
            <a:chOff x="4267199" y="5847400"/>
            <a:chExt cx="2858100" cy="2078325"/>
          </a:xfrm>
        </p:grpSpPr>
        <p:pic>
          <p:nvPicPr>
            <p:cNvPr id="826" name="Google Shape;826;p17"/>
            <p:cNvPicPr preferRelativeResize="0"/>
            <p:nvPr/>
          </p:nvPicPr>
          <p:blipFill rotWithShape="1">
            <a:blip r:embed="rId7">
              <a:alphaModFix/>
            </a:blip>
            <a:srcRect b="14832" l="32187" r="32069" t="13855"/>
            <a:stretch/>
          </p:blipFill>
          <p:spPr>
            <a:xfrm>
              <a:off x="4907375" y="584740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7" name="Google Shape;827;p17"/>
            <p:cNvSpPr txBox="1"/>
            <p:nvPr/>
          </p:nvSpPr>
          <p:spPr>
            <a:xfrm>
              <a:off x="4267199" y="7448425"/>
              <a:ext cx="28581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1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/>
          <p:nvPr/>
        </p:nvSpPr>
        <p:spPr>
          <a:xfrm>
            <a:off x="12770705" y="922129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3"/>
          <p:cNvSpPr txBox="1"/>
          <p:nvPr/>
        </p:nvSpPr>
        <p:spPr>
          <a:xfrm>
            <a:off x="3738900" y="281475"/>
            <a:ext cx="10810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TABLE </a:t>
            </a:r>
            <a:r>
              <a:rPr b="1" lang="en-US" sz="7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 CONTENT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756431" y="2114149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01.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756431" y="3509917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02.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2521644" y="2299636"/>
            <a:ext cx="672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USER PROFILE</a:t>
            </a:r>
            <a:endParaRPr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2542325" y="3429000"/>
            <a:ext cx="67263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NEED FOR A SHOPPING ASSISTANT</a:t>
            </a:r>
            <a:endParaRPr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756431" y="4905710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03.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2585900" y="5117975"/>
            <a:ext cx="61821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WHY DOES SHOPSMART STAND OUT</a:t>
            </a:r>
            <a:endParaRPr sz="3500"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756431" y="6301503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04.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2627575" y="6630961"/>
            <a:ext cx="672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USE CASE DIAGRAM</a:t>
            </a:r>
            <a:endParaRPr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64" name="Google Shape;164;p3"/>
          <p:cNvSpPr txBox="1"/>
          <p:nvPr/>
        </p:nvSpPr>
        <p:spPr>
          <a:xfrm>
            <a:off x="9703531" y="2114124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</a:t>
            </a:r>
            <a:r>
              <a:rPr lang="en-US" sz="6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6.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9703531" y="3509917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</a:t>
            </a:r>
            <a:r>
              <a:rPr lang="en-US" sz="6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7</a:t>
            </a: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11604599" y="3702211"/>
            <a:ext cx="564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MOSCOW</a:t>
            </a:r>
            <a:endParaRPr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11604610" y="2335554"/>
            <a:ext cx="388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PROTOTYPE </a:t>
            </a:r>
            <a:endParaRPr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9703531" y="4905710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</a:t>
            </a:r>
            <a:r>
              <a:rPr lang="en-US" sz="6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8</a:t>
            </a: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11641819" y="5098010"/>
            <a:ext cx="672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BUSINESS MODEL </a:t>
            </a:r>
            <a:endParaRPr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70" name="Google Shape;170;p3"/>
          <p:cNvSpPr txBox="1"/>
          <p:nvPr/>
        </p:nvSpPr>
        <p:spPr>
          <a:xfrm>
            <a:off x="9703531" y="6301503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</a:t>
            </a:r>
            <a:r>
              <a:rPr lang="en-US" sz="6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9</a:t>
            </a: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11641819" y="6493803"/>
            <a:ext cx="672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FUTURE CHALLENGE</a:t>
            </a:r>
            <a:endParaRPr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756431" y="7697298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</a:t>
            </a:r>
            <a:r>
              <a:rPr lang="en-US" sz="6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5</a:t>
            </a: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2683575" y="7889599"/>
            <a:ext cx="672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D</a:t>
            </a: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ATA FLOW DIAGRAM</a:t>
            </a:r>
            <a:endParaRPr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9703531" y="7505003"/>
            <a:ext cx="19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1</a:t>
            </a:r>
            <a:r>
              <a:rPr i="0" lang="en-US" sz="6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0.</a:t>
            </a:r>
            <a:endParaRPr sz="6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11641819" y="7697303"/>
            <a:ext cx="672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TIMELINE FOR NEXT STEPS</a:t>
            </a:r>
            <a:endParaRPr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176" name="Google Shape;176;p3"/>
          <p:cNvGrpSpPr/>
          <p:nvPr/>
        </p:nvGrpSpPr>
        <p:grpSpPr>
          <a:xfrm>
            <a:off x="16522495" y="421049"/>
            <a:ext cx="1546518" cy="1171966"/>
            <a:chOff x="1692199" y="4080150"/>
            <a:chExt cx="2858100" cy="2236150"/>
          </a:xfrm>
        </p:grpSpPr>
        <p:pic>
          <p:nvPicPr>
            <p:cNvPr id="177" name="Google Shape;177;p3"/>
            <p:cNvPicPr preferRelativeResize="0"/>
            <p:nvPr/>
          </p:nvPicPr>
          <p:blipFill rotWithShape="1">
            <a:blip r:embed="rId4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3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179" name="Google Shape;179;p3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180" name="Google Shape;180;p3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3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2 | Ayleth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f871539fa_0_69"/>
          <p:cNvSpPr/>
          <p:nvPr/>
        </p:nvSpPr>
        <p:spPr>
          <a:xfrm rot="5400000">
            <a:off x="15036573" y="922129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8" name="Google Shape;188;g29f871539fa_0_69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189" name="Google Shape;189;g29f871539fa_0_69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g29f871539fa_0_69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g29f871539fa_0_69"/>
          <p:cNvSpPr/>
          <p:nvPr/>
        </p:nvSpPr>
        <p:spPr>
          <a:xfrm rot="10800000">
            <a:off x="9525" y="-11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g29f871539fa_0_69"/>
          <p:cNvSpPr/>
          <p:nvPr/>
        </p:nvSpPr>
        <p:spPr>
          <a:xfrm>
            <a:off x="1083809" y="28564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g29f871539fa_0_69"/>
          <p:cNvSpPr/>
          <p:nvPr/>
        </p:nvSpPr>
        <p:spPr>
          <a:xfrm>
            <a:off x="0" y="1112373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g29f871539fa_0_69"/>
          <p:cNvSpPr/>
          <p:nvPr/>
        </p:nvSpPr>
        <p:spPr>
          <a:xfrm>
            <a:off x="3321750" y="11409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g29f871539fa_0_69"/>
          <p:cNvSpPr/>
          <p:nvPr/>
        </p:nvSpPr>
        <p:spPr>
          <a:xfrm>
            <a:off x="17204191" y="813748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g29f871539fa_0_69"/>
          <p:cNvSpPr/>
          <p:nvPr/>
        </p:nvSpPr>
        <p:spPr>
          <a:xfrm>
            <a:off x="17204191" y="922129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g29f871539fa_0_69"/>
          <p:cNvSpPr/>
          <p:nvPr/>
        </p:nvSpPr>
        <p:spPr>
          <a:xfrm>
            <a:off x="16120382" y="813748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g29f871539fa_0_69"/>
          <p:cNvSpPr/>
          <p:nvPr/>
        </p:nvSpPr>
        <p:spPr>
          <a:xfrm rot="-5400000">
            <a:off x="12770705" y="813748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g29f871539fa_0_69"/>
          <p:cNvSpPr/>
          <p:nvPr/>
        </p:nvSpPr>
        <p:spPr>
          <a:xfrm>
            <a:off x="12770705" y="922129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g29f871539fa_0_69"/>
          <p:cNvSpPr txBox="1"/>
          <p:nvPr/>
        </p:nvSpPr>
        <p:spPr>
          <a:xfrm>
            <a:off x="5344047" y="569025"/>
            <a:ext cx="75999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MEET MELISSA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9f871539fa_0_69"/>
          <p:cNvSpPr/>
          <p:nvPr/>
        </p:nvSpPr>
        <p:spPr>
          <a:xfrm>
            <a:off x="5207550" y="2215700"/>
            <a:ext cx="7872900" cy="7113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9f871539fa_0_69"/>
          <p:cNvSpPr/>
          <p:nvPr/>
        </p:nvSpPr>
        <p:spPr>
          <a:xfrm>
            <a:off x="5624705" y="7470160"/>
            <a:ext cx="7038600" cy="1243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OVERCONSUMPTION</a:t>
            </a:r>
            <a:endParaRPr b="1" sz="3400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203" name="Google Shape;203;g29f871539fa_0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2449" y="2871663"/>
            <a:ext cx="5446500" cy="45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9f871539fa_0_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99000" y="569025"/>
            <a:ext cx="35052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9f871539fa_0_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825875" y="4020050"/>
            <a:ext cx="3505200" cy="350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g29f871539fa_0_69"/>
          <p:cNvGrpSpPr/>
          <p:nvPr/>
        </p:nvGrpSpPr>
        <p:grpSpPr>
          <a:xfrm>
            <a:off x="5645177" y="3083514"/>
            <a:ext cx="6992555" cy="1243717"/>
            <a:chOff x="0" y="0"/>
            <a:chExt cx="1592438" cy="270750"/>
          </a:xfrm>
        </p:grpSpPr>
        <p:sp>
          <p:nvSpPr>
            <p:cNvPr id="207" name="Google Shape;207;g29f871539fa_0_69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latin typeface="Jost"/>
                <a:ea typeface="Jost"/>
                <a:cs typeface="Jost"/>
                <a:sym typeface="Jost"/>
              </a:endParaRPr>
            </a:p>
          </p:txBody>
        </p:sp>
        <p:sp>
          <p:nvSpPr>
            <p:cNvPr id="208" name="Google Shape;208;g29f871539fa_0_69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3500" u="none" cap="none" strike="noStrik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209" name="Google Shape;209;g29f871539fa_0_69"/>
          <p:cNvGrpSpPr/>
          <p:nvPr/>
        </p:nvGrpSpPr>
        <p:grpSpPr>
          <a:xfrm>
            <a:off x="5650266" y="5959781"/>
            <a:ext cx="6992555" cy="1243717"/>
            <a:chOff x="0" y="0"/>
            <a:chExt cx="1592438" cy="270750"/>
          </a:xfrm>
        </p:grpSpPr>
        <p:sp>
          <p:nvSpPr>
            <p:cNvPr id="210" name="Google Shape;210;g29f871539fa_0_69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latin typeface="Jost"/>
                <a:ea typeface="Jost"/>
                <a:cs typeface="Jost"/>
                <a:sym typeface="Jost"/>
              </a:endParaRPr>
            </a:p>
          </p:txBody>
        </p:sp>
        <p:sp>
          <p:nvSpPr>
            <p:cNvPr id="211" name="Google Shape;211;g29f871539fa_0_69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3500" u="none" cap="none" strike="noStrik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grpSp>
        <p:nvGrpSpPr>
          <p:cNvPr id="212" name="Google Shape;212;g29f871539fa_0_69"/>
          <p:cNvGrpSpPr/>
          <p:nvPr/>
        </p:nvGrpSpPr>
        <p:grpSpPr>
          <a:xfrm>
            <a:off x="5650266" y="4449415"/>
            <a:ext cx="6992555" cy="1243717"/>
            <a:chOff x="0" y="0"/>
            <a:chExt cx="1592438" cy="270750"/>
          </a:xfrm>
        </p:grpSpPr>
        <p:sp>
          <p:nvSpPr>
            <p:cNvPr id="213" name="Google Shape;213;g29f871539fa_0_69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00">
                <a:latin typeface="Jost"/>
                <a:ea typeface="Jost"/>
                <a:cs typeface="Jost"/>
                <a:sym typeface="Jost"/>
              </a:endParaRPr>
            </a:p>
          </p:txBody>
        </p:sp>
        <p:sp>
          <p:nvSpPr>
            <p:cNvPr id="214" name="Google Shape;214;g29f871539fa_0_69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3500" u="none" cap="none" strike="noStrik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endParaRPr>
            </a:p>
          </p:txBody>
        </p:sp>
      </p:grpSp>
      <p:sp>
        <p:nvSpPr>
          <p:cNvPr id="215" name="Google Shape;215;g29f871539fa_0_69"/>
          <p:cNvSpPr txBox="1"/>
          <p:nvPr/>
        </p:nvSpPr>
        <p:spPr>
          <a:xfrm>
            <a:off x="7528851" y="4750850"/>
            <a:ext cx="328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Jost"/>
                <a:ea typeface="Jost"/>
                <a:cs typeface="Jost"/>
                <a:sym typeface="Jost"/>
              </a:rPr>
              <a:t>WORKS FULL-TIME </a:t>
            </a:r>
            <a:endParaRPr sz="300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16" name="Google Shape;216;g29f871539fa_0_69"/>
          <p:cNvSpPr txBox="1"/>
          <p:nvPr/>
        </p:nvSpPr>
        <p:spPr>
          <a:xfrm>
            <a:off x="6184699" y="6350788"/>
            <a:ext cx="59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Jost"/>
                <a:ea typeface="Jost"/>
                <a:cs typeface="Jost"/>
                <a:sym typeface="Jost"/>
              </a:rPr>
              <a:t>ENVIRONMENTALLY CONSCIOUS </a:t>
            </a:r>
            <a:endParaRPr sz="300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17" name="Google Shape;217;g29f871539fa_0_69"/>
          <p:cNvSpPr txBox="1"/>
          <p:nvPr/>
        </p:nvSpPr>
        <p:spPr>
          <a:xfrm>
            <a:off x="6921502" y="3541913"/>
            <a:ext cx="44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Jost"/>
                <a:ea typeface="Jost"/>
                <a:cs typeface="Jost"/>
                <a:sym typeface="Jost"/>
              </a:rPr>
              <a:t>SINGLE MOTHER OF FIVE</a:t>
            </a:r>
            <a:endParaRPr sz="3000"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218" name="Google Shape;218;g29f871539fa_0_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827" y="7651500"/>
            <a:ext cx="2653600" cy="265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g29f871539fa_0_69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220" name="Google Shape;220;g29f871539fa_0_69"/>
            <p:cNvPicPr preferRelativeResize="0"/>
            <p:nvPr/>
          </p:nvPicPr>
          <p:blipFill rotWithShape="1">
            <a:blip r:embed="rId11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g29f871539fa_0_69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222" name="Google Shape;222;g29f871539fa_0_69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3 | Ayleth</a:t>
            </a:r>
            <a:endParaRPr sz="3000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 txBox="1"/>
          <p:nvPr/>
        </p:nvSpPr>
        <p:spPr>
          <a:xfrm>
            <a:off x="1869877" y="1246450"/>
            <a:ext cx="135150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THE NEED FOR SHOPSMART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8" name="Google Shape;228;p8"/>
          <p:cNvGrpSpPr/>
          <p:nvPr/>
        </p:nvGrpSpPr>
        <p:grpSpPr>
          <a:xfrm>
            <a:off x="6532700" y="8479950"/>
            <a:ext cx="5311855" cy="778344"/>
            <a:chOff x="0" y="0"/>
            <a:chExt cx="1232735" cy="205000"/>
          </a:xfrm>
        </p:grpSpPr>
        <p:sp>
          <p:nvSpPr>
            <p:cNvPr id="229" name="Google Shape;229;p8"/>
            <p:cNvSpPr/>
            <p:nvPr/>
          </p:nvSpPr>
          <p:spPr>
            <a:xfrm>
              <a:off x="0" y="0"/>
              <a:ext cx="1232735" cy="205000"/>
            </a:xfrm>
            <a:custGeom>
              <a:rect b="b" l="l" r="r" t="t"/>
              <a:pathLst>
                <a:path extrusionOk="0" h="205000" w="1232735">
                  <a:moveTo>
                    <a:pt x="84357" y="0"/>
                  </a:moveTo>
                  <a:lnTo>
                    <a:pt x="1148377" y="0"/>
                  </a:lnTo>
                  <a:cubicBezTo>
                    <a:pt x="1194967" y="0"/>
                    <a:pt x="1232735" y="37768"/>
                    <a:pt x="1232735" y="84357"/>
                  </a:cubicBezTo>
                  <a:lnTo>
                    <a:pt x="1232735" y="120643"/>
                  </a:lnTo>
                  <a:cubicBezTo>
                    <a:pt x="1232735" y="143016"/>
                    <a:pt x="1223847" y="164473"/>
                    <a:pt x="1208027" y="180293"/>
                  </a:cubicBezTo>
                  <a:cubicBezTo>
                    <a:pt x="1192207" y="196113"/>
                    <a:pt x="1170750" y="205000"/>
                    <a:pt x="1148377" y="205000"/>
                  </a:cubicBezTo>
                  <a:lnTo>
                    <a:pt x="84357" y="205000"/>
                  </a:lnTo>
                  <a:cubicBezTo>
                    <a:pt x="37768" y="205000"/>
                    <a:pt x="0" y="167232"/>
                    <a:pt x="0" y="120643"/>
                  </a:cubicBezTo>
                  <a:lnTo>
                    <a:pt x="0" y="84357"/>
                  </a:lnTo>
                  <a:cubicBezTo>
                    <a:pt x="0" y="37768"/>
                    <a:pt x="37768" y="0"/>
                    <a:pt x="84357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 txBox="1"/>
            <p:nvPr/>
          </p:nvSpPr>
          <p:spPr>
            <a:xfrm>
              <a:off x="0" y="19050"/>
              <a:ext cx="1232735" cy="185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028700" y="8463234"/>
            <a:ext cx="4680540" cy="778361"/>
            <a:chOff x="0" y="0"/>
            <a:chExt cx="1232735" cy="205000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1232735" cy="205000"/>
            </a:xfrm>
            <a:custGeom>
              <a:rect b="b" l="l" r="r" t="t"/>
              <a:pathLst>
                <a:path extrusionOk="0" h="205000" w="1232735">
                  <a:moveTo>
                    <a:pt x="84357" y="0"/>
                  </a:moveTo>
                  <a:lnTo>
                    <a:pt x="1148377" y="0"/>
                  </a:lnTo>
                  <a:cubicBezTo>
                    <a:pt x="1194967" y="0"/>
                    <a:pt x="1232735" y="37768"/>
                    <a:pt x="1232735" y="84357"/>
                  </a:cubicBezTo>
                  <a:lnTo>
                    <a:pt x="1232735" y="120643"/>
                  </a:lnTo>
                  <a:cubicBezTo>
                    <a:pt x="1232735" y="143016"/>
                    <a:pt x="1223847" y="164473"/>
                    <a:pt x="1208027" y="180293"/>
                  </a:cubicBezTo>
                  <a:cubicBezTo>
                    <a:pt x="1192207" y="196113"/>
                    <a:pt x="1170750" y="205000"/>
                    <a:pt x="1148377" y="205000"/>
                  </a:cubicBezTo>
                  <a:lnTo>
                    <a:pt x="84357" y="205000"/>
                  </a:lnTo>
                  <a:cubicBezTo>
                    <a:pt x="37768" y="205000"/>
                    <a:pt x="0" y="167232"/>
                    <a:pt x="0" y="120643"/>
                  </a:cubicBezTo>
                  <a:lnTo>
                    <a:pt x="0" y="84357"/>
                  </a:lnTo>
                  <a:cubicBezTo>
                    <a:pt x="0" y="37768"/>
                    <a:pt x="37768" y="0"/>
                    <a:pt x="84357" y="0"/>
                  </a:cubicBezTo>
                  <a:close/>
                </a:path>
              </a:pathLst>
            </a:custGeom>
            <a:solidFill>
              <a:srgbClr val="FE6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 txBox="1"/>
            <p:nvPr/>
          </p:nvSpPr>
          <p:spPr>
            <a:xfrm>
              <a:off x="0" y="19050"/>
              <a:ext cx="1232735" cy="185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12590530" y="8479939"/>
            <a:ext cx="4680540" cy="778361"/>
            <a:chOff x="0" y="0"/>
            <a:chExt cx="1232735" cy="205000"/>
          </a:xfrm>
        </p:grpSpPr>
        <p:sp>
          <p:nvSpPr>
            <p:cNvPr id="235" name="Google Shape;235;p8"/>
            <p:cNvSpPr/>
            <p:nvPr/>
          </p:nvSpPr>
          <p:spPr>
            <a:xfrm>
              <a:off x="0" y="0"/>
              <a:ext cx="1232735" cy="205000"/>
            </a:xfrm>
            <a:custGeom>
              <a:rect b="b" l="l" r="r" t="t"/>
              <a:pathLst>
                <a:path extrusionOk="0" h="205000" w="1232735">
                  <a:moveTo>
                    <a:pt x="84357" y="0"/>
                  </a:moveTo>
                  <a:lnTo>
                    <a:pt x="1148377" y="0"/>
                  </a:lnTo>
                  <a:cubicBezTo>
                    <a:pt x="1194967" y="0"/>
                    <a:pt x="1232735" y="37768"/>
                    <a:pt x="1232735" y="84357"/>
                  </a:cubicBezTo>
                  <a:lnTo>
                    <a:pt x="1232735" y="120643"/>
                  </a:lnTo>
                  <a:cubicBezTo>
                    <a:pt x="1232735" y="143016"/>
                    <a:pt x="1223847" y="164473"/>
                    <a:pt x="1208027" y="180293"/>
                  </a:cubicBezTo>
                  <a:cubicBezTo>
                    <a:pt x="1192207" y="196113"/>
                    <a:pt x="1170750" y="205000"/>
                    <a:pt x="1148377" y="205000"/>
                  </a:cubicBezTo>
                  <a:lnTo>
                    <a:pt x="84357" y="205000"/>
                  </a:lnTo>
                  <a:cubicBezTo>
                    <a:pt x="37768" y="205000"/>
                    <a:pt x="0" y="167232"/>
                    <a:pt x="0" y="120643"/>
                  </a:cubicBezTo>
                  <a:lnTo>
                    <a:pt x="0" y="84357"/>
                  </a:lnTo>
                  <a:cubicBezTo>
                    <a:pt x="0" y="37768"/>
                    <a:pt x="37768" y="0"/>
                    <a:pt x="84357" y="0"/>
                  </a:cubicBezTo>
                  <a:close/>
                </a:path>
              </a:pathLst>
            </a:custGeom>
            <a:solidFill>
              <a:srgbClr val="FFCB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 txBox="1"/>
            <p:nvPr/>
          </p:nvSpPr>
          <p:spPr>
            <a:xfrm>
              <a:off x="0" y="19050"/>
              <a:ext cx="1232735" cy="185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8"/>
          <p:cNvSpPr txBox="1"/>
          <p:nvPr/>
        </p:nvSpPr>
        <p:spPr>
          <a:xfrm>
            <a:off x="6493995" y="8621567"/>
            <a:ext cx="531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BEST PRICE </a:t>
            </a:r>
            <a:r>
              <a:rPr lang="en-US" sz="3000">
                <a:solidFill>
                  <a:srgbClr val="FFFFFF"/>
                </a:solidFill>
              </a:rPr>
              <a:t>GUARANTEE</a:t>
            </a:r>
            <a:endParaRPr/>
          </a:p>
        </p:txBody>
      </p:sp>
      <p:sp>
        <p:nvSpPr>
          <p:cNvPr id="238" name="Google Shape;238;p8"/>
          <p:cNvSpPr txBox="1"/>
          <p:nvPr/>
        </p:nvSpPr>
        <p:spPr>
          <a:xfrm>
            <a:off x="1419013" y="8638275"/>
            <a:ext cx="38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TAILORED OPTIONS</a:t>
            </a:r>
            <a:endParaRPr/>
          </a:p>
        </p:txBody>
      </p:sp>
      <p:sp>
        <p:nvSpPr>
          <p:cNvPr id="239" name="Google Shape;239;p8"/>
          <p:cNvSpPr txBox="1"/>
          <p:nvPr/>
        </p:nvSpPr>
        <p:spPr>
          <a:xfrm>
            <a:off x="12272921" y="8622642"/>
            <a:ext cx="531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INCREASED SAVINGS</a:t>
            </a:r>
            <a:endParaRPr/>
          </a:p>
        </p:txBody>
      </p:sp>
      <p:grpSp>
        <p:nvGrpSpPr>
          <p:cNvPr id="240" name="Google Shape;240;p8"/>
          <p:cNvGrpSpPr/>
          <p:nvPr/>
        </p:nvGrpSpPr>
        <p:grpSpPr>
          <a:xfrm rot="2700000">
            <a:off x="-2840044" y="-3590414"/>
            <a:ext cx="7415443" cy="3565117"/>
            <a:chOff x="0" y="0"/>
            <a:chExt cx="660400" cy="317500"/>
          </a:xfrm>
        </p:grpSpPr>
        <p:sp>
          <p:nvSpPr>
            <p:cNvPr id="241" name="Google Shape;241;p8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3" name="Google Shape;243;p8"/>
          <p:cNvCxnSpPr/>
          <p:nvPr/>
        </p:nvCxnSpPr>
        <p:spPr>
          <a:xfrm>
            <a:off x="-3302644" y="-2770878"/>
            <a:ext cx="5185200" cy="51327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8"/>
          <p:cNvCxnSpPr/>
          <p:nvPr/>
        </p:nvCxnSpPr>
        <p:spPr>
          <a:xfrm>
            <a:off x="-3516590" y="-2458201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8"/>
          <p:cNvCxnSpPr/>
          <p:nvPr/>
        </p:nvCxnSpPr>
        <p:spPr>
          <a:xfrm>
            <a:off x="-3696192" y="-2099731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8"/>
          <p:cNvCxnSpPr/>
          <p:nvPr/>
        </p:nvCxnSpPr>
        <p:spPr>
          <a:xfrm>
            <a:off x="-3822847" y="-1713464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8"/>
          <p:cNvCxnSpPr/>
          <p:nvPr/>
        </p:nvCxnSpPr>
        <p:spPr>
          <a:xfrm>
            <a:off x="-3966701" y="-1273787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8"/>
          <p:cNvCxnSpPr/>
          <p:nvPr/>
        </p:nvCxnSpPr>
        <p:spPr>
          <a:xfrm>
            <a:off x="-4087520" y="-830063"/>
            <a:ext cx="3963600" cy="3985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" name="Google Shape;249;p8"/>
          <p:cNvCxnSpPr/>
          <p:nvPr/>
        </p:nvCxnSpPr>
        <p:spPr>
          <a:xfrm>
            <a:off x="-4061753" y="-268430"/>
            <a:ext cx="3377400" cy="33600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8"/>
          <p:cNvSpPr/>
          <p:nvPr/>
        </p:nvSpPr>
        <p:spPr>
          <a:xfrm rot="10800000">
            <a:off x="14999931" y="-53025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8"/>
          <p:cNvSpPr/>
          <p:nvPr/>
        </p:nvSpPr>
        <p:spPr>
          <a:xfrm rot="5400000">
            <a:off x="14999931" y="1030784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2" name="Google Shape;2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313" y="3496225"/>
            <a:ext cx="4051375" cy="40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7863" y="3252375"/>
            <a:ext cx="3782250" cy="37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27901" y="3630800"/>
            <a:ext cx="3782225" cy="3782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8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256" name="Google Shape;256;p8"/>
            <p:cNvPicPr preferRelativeResize="0"/>
            <p:nvPr/>
          </p:nvPicPr>
          <p:blipFill rotWithShape="1">
            <a:blip r:embed="rId8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8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258" name="Google Shape;258;p8"/>
          <p:cNvGrpSpPr/>
          <p:nvPr/>
        </p:nvGrpSpPr>
        <p:grpSpPr>
          <a:xfrm>
            <a:off x="15149925" y="9601650"/>
            <a:ext cx="4139543" cy="627896"/>
            <a:chOff x="0" y="0"/>
            <a:chExt cx="1592438" cy="270750"/>
          </a:xfrm>
        </p:grpSpPr>
        <p:sp>
          <p:nvSpPr>
            <p:cNvPr id="259" name="Google Shape;259;p8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3F3F3"/>
                </a:highlight>
              </a:endParaRPr>
            </a:p>
          </p:txBody>
        </p:sp>
        <p:sp>
          <p:nvSpPr>
            <p:cNvPr id="260" name="Google Shape;260;p8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 txBox="1"/>
          <p:nvPr/>
        </p:nvSpPr>
        <p:spPr>
          <a:xfrm>
            <a:off x="15492900" y="96016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4 | Ayleth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18a08eda7_0_445"/>
          <p:cNvSpPr txBox="1"/>
          <p:nvPr/>
        </p:nvSpPr>
        <p:spPr>
          <a:xfrm>
            <a:off x="1869877" y="1246450"/>
            <a:ext cx="135150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Why ShopSmart Stands Out?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7" name="Google Shape;267;g2a18a08eda7_0_445"/>
          <p:cNvGrpSpPr/>
          <p:nvPr/>
        </p:nvGrpSpPr>
        <p:grpSpPr>
          <a:xfrm rot="2700000">
            <a:off x="-2840640" y="-3590661"/>
            <a:ext cx="7415443" cy="3566801"/>
            <a:chOff x="0" y="0"/>
            <a:chExt cx="660400" cy="317650"/>
          </a:xfrm>
        </p:grpSpPr>
        <p:sp>
          <p:nvSpPr>
            <p:cNvPr id="268" name="Google Shape;268;g2a18a08eda7_0_445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2a18a08eda7_0_445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0" name="Google Shape;270;g2a18a08eda7_0_445"/>
          <p:cNvCxnSpPr/>
          <p:nvPr/>
        </p:nvCxnSpPr>
        <p:spPr>
          <a:xfrm>
            <a:off x="-3302644" y="-2770878"/>
            <a:ext cx="5185200" cy="51327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g2a18a08eda7_0_445"/>
          <p:cNvCxnSpPr/>
          <p:nvPr/>
        </p:nvCxnSpPr>
        <p:spPr>
          <a:xfrm>
            <a:off x="-3516590" y="-2458201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g2a18a08eda7_0_445"/>
          <p:cNvCxnSpPr/>
          <p:nvPr/>
        </p:nvCxnSpPr>
        <p:spPr>
          <a:xfrm>
            <a:off x="-3696192" y="-2099731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g2a18a08eda7_0_445"/>
          <p:cNvCxnSpPr/>
          <p:nvPr/>
        </p:nvCxnSpPr>
        <p:spPr>
          <a:xfrm>
            <a:off x="-3822847" y="-1713464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g2a18a08eda7_0_445"/>
          <p:cNvCxnSpPr/>
          <p:nvPr/>
        </p:nvCxnSpPr>
        <p:spPr>
          <a:xfrm>
            <a:off x="-3966701" y="-1273787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g2a18a08eda7_0_445"/>
          <p:cNvCxnSpPr/>
          <p:nvPr/>
        </p:nvCxnSpPr>
        <p:spPr>
          <a:xfrm>
            <a:off x="-4087520" y="-830063"/>
            <a:ext cx="3963600" cy="3985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g2a18a08eda7_0_445"/>
          <p:cNvCxnSpPr/>
          <p:nvPr/>
        </p:nvCxnSpPr>
        <p:spPr>
          <a:xfrm>
            <a:off x="-4061753" y="-268430"/>
            <a:ext cx="3377400" cy="33600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g2a18a08eda7_0_445"/>
          <p:cNvSpPr/>
          <p:nvPr/>
        </p:nvSpPr>
        <p:spPr>
          <a:xfrm rot="5400000">
            <a:off x="6" y="8993334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g2a18a08eda7_0_445"/>
          <p:cNvSpPr txBox="1"/>
          <p:nvPr/>
        </p:nvSpPr>
        <p:spPr>
          <a:xfrm>
            <a:off x="1243275" y="3719775"/>
            <a:ext cx="4690500" cy="1353600"/>
          </a:xfrm>
          <a:prstGeom prst="rect">
            <a:avLst/>
          </a:prstGeom>
          <a:solidFill>
            <a:srgbClr val="48CFA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Target Audience and Personalization</a:t>
            </a:r>
            <a:endParaRPr sz="3800">
              <a:solidFill>
                <a:schemeClr val="dk1"/>
              </a:solidFill>
              <a:highlight>
                <a:schemeClr val="accent6"/>
              </a:highlight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79" name="Google Shape;279;g2a18a08eda7_0_445"/>
          <p:cNvSpPr txBox="1"/>
          <p:nvPr/>
        </p:nvSpPr>
        <p:spPr>
          <a:xfrm>
            <a:off x="6958275" y="3719775"/>
            <a:ext cx="4690500" cy="1353600"/>
          </a:xfrm>
          <a:prstGeom prst="rect">
            <a:avLst/>
          </a:prstGeom>
          <a:solidFill>
            <a:srgbClr val="FFCB7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Real- time price comparisons</a:t>
            </a:r>
            <a:endParaRPr sz="38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80" name="Google Shape;280;g2a18a08eda7_0_445"/>
          <p:cNvSpPr txBox="1"/>
          <p:nvPr/>
        </p:nvSpPr>
        <p:spPr>
          <a:xfrm>
            <a:off x="4040600" y="6693200"/>
            <a:ext cx="4690500" cy="13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Nutritional Information</a:t>
            </a:r>
            <a:endParaRPr sz="38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81" name="Google Shape;281;g2a18a08eda7_0_445"/>
          <p:cNvSpPr txBox="1"/>
          <p:nvPr/>
        </p:nvSpPr>
        <p:spPr>
          <a:xfrm>
            <a:off x="12673275" y="3719775"/>
            <a:ext cx="4690500" cy="13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All in one solution</a:t>
            </a:r>
            <a:endParaRPr sz="38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82" name="Google Shape;282;g2a18a08eda7_0_445"/>
          <p:cNvSpPr txBox="1"/>
          <p:nvPr/>
        </p:nvSpPr>
        <p:spPr>
          <a:xfrm>
            <a:off x="9906025" y="6693200"/>
            <a:ext cx="4690500" cy="1353600"/>
          </a:xfrm>
          <a:prstGeom prst="rect">
            <a:avLst/>
          </a:prstGeom>
          <a:solidFill>
            <a:srgbClr val="FE6D7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Exclusive Offers and Discounts</a:t>
            </a:r>
            <a:endParaRPr sz="38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grpSp>
        <p:nvGrpSpPr>
          <p:cNvPr id="283" name="Google Shape;283;g2a18a08eda7_0_445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284" name="Google Shape;284;g2a18a08eda7_0_445"/>
            <p:cNvPicPr preferRelativeResize="0"/>
            <p:nvPr/>
          </p:nvPicPr>
          <p:blipFill rotWithShape="1">
            <a:blip r:embed="rId4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g2a18a08eda7_0_445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286" name="Google Shape;286;g2a18a08eda7_0_445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287" name="Google Shape;287;g2a18a08eda7_0_445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g2a18a08eda7_0_445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g2a18a08eda7_0_445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5 |  Isha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g2a18a08eda7_0_0"/>
          <p:cNvGrpSpPr/>
          <p:nvPr/>
        </p:nvGrpSpPr>
        <p:grpSpPr>
          <a:xfrm rot="2700000">
            <a:off x="-2840640" y="-3590661"/>
            <a:ext cx="7415443" cy="3566801"/>
            <a:chOff x="0" y="0"/>
            <a:chExt cx="660400" cy="317650"/>
          </a:xfrm>
        </p:grpSpPr>
        <p:sp>
          <p:nvSpPr>
            <p:cNvPr id="295" name="Google Shape;295;g2a18a08eda7_0_0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g2a18a08eda7_0_0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7" name="Google Shape;297;g2a18a08eda7_0_0"/>
          <p:cNvCxnSpPr/>
          <p:nvPr/>
        </p:nvCxnSpPr>
        <p:spPr>
          <a:xfrm>
            <a:off x="-3302644" y="-2770878"/>
            <a:ext cx="5185200" cy="51327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g2a18a08eda7_0_0"/>
          <p:cNvCxnSpPr/>
          <p:nvPr/>
        </p:nvCxnSpPr>
        <p:spPr>
          <a:xfrm>
            <a:off x="-3516590" y="-2458201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g2a18a08eda7_0_0"/>
          <p:cNvCxnSpPr/>
          <p:nvPr/>
        </p:nvCxnSpPr>
        <p:spPr>
          <a:xfrm>
            <a:off x="-3696192" y="-2099731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g2a18a08eda7_0_0"/>
          <p:cNvCxnSpPr/>
          <p:nvPr/>
        </p:nvCxnSpPr>
        <p:spPr>
          <a:xfrm>
            <a:off x="-3822847" y="-1713464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g2a18a08eda7_0_0"/>
          <p:cNvCxnSpPr/>
          <p:nvPr/>
        </p:nvCxnSpPr>
        <p:spPr>
          <a:xfrm>
            <a:off x="-3966701" y="-1273787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g2a18a08eda7_0_0"/>
          <p:cNvCxnSpPr/>
          <p:nvPr/>
        </p:nvCxnSpPr>
        <p:spPr>
          <a:xfrm>
            <a:off x="-4087520" y="-830063"/>
            <a:ext cx="3963600" cy="3985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g2a18a08eda7_0_0"/>
          <p:cNvCxnSpPr/>
          <p:nvPr/>
        </p:nvCxnSpPr>
        <p:spPr>
          <a:xfrm>
            <a:off x="-4061753" y="-268430"/>
            <a:ext cx="3377400" cy="33600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4" name="Google Shape;304;g2a18a08eda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275" y="0"/>
            <a:ext cx="12347325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a18a08eda7_0_0"/>
          <p:cNvSpPr txBox="1"/>
          <p:nvPr/>
        </p:nvSpPr>
        <p:spPr>
          <a:xfrm>
            <a:off x="792075" y="3689675"/>
            <a:ext cx="48672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a18a08eda7_0_0"/>
          <p:cNvSpPr txBox="1"/>
          <p:nvPr/>
        </p:nvSpPr>
        <p:spPr>
          <a:xfrm>
            <a:off x="380900" y="3749850"/>
            <a:ext cx="50388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USE CASE DIAGRAM </a:t>
            </a:r>
            <a:endParaRPr b="1" sz="5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2a18a08eda7_0_0"/>
          <p:cNvSpPr/>
          <p:nvPr/>
        </p:nvSpPr>
        <p:spPr>
          <a:xfrm rot="5400000">
            <a:off x="-2" y="920319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g2a18a08eda7_0_0"/>
          <p:cNvSpPr/>
          <p:nvPr/>
        </p:nvSpPr>
        <p:spPr>
          <a:xfrm>
            <a:off x="1170991" y="9169423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g2a18a08eda7_0_0"/>
          <p:cNvSpPr/>
          <p:nvPr/>
        </p:nvSpPr>
        <p:spPr>
          <a:xfrm rot="2700000">
            <a:off x="604692" y="8595705"/>
            <a:ext cx="1080580" cy="1080580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0" name="Google Shape;310;g2a18a08eda7_0_0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311" name="Google Shape;311;g2a18a08eda7_0_0"/>
            <p:cNvPicPr preferRelativeResize="0"/>
            <p:nvPr/>
          </p:nvPicPr>
          <p:blipFill rotWithShape="1">
            <a:blip r:embed="rId7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g2a18a08eda7_0_0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313" name="Google Shape;313;g2a18a08eda7_0_0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314" name="Google Shape;314;g2a18a08eda7_0_0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2a18a08eda7_0_0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g2a18a08eda7_0_0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6 | Isha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g2a196e8a834_0_404"/>
          <p:cNvGrpSpPr/>
          <p:nvPr/>
        </p:nvGrpSpPr>
        <p:grpSpPr>
          <a:xfrm rot="2700000">
            <a:off x="-2840640" y="-3590661"/>
            <a:ext cx="7415443" cy="3566801"/>
            <a:chOff x="0" y="0"/>
            <a:chExt cx="660400" cy="317650"/>
          </a:xfrm>
        </p:grpSpPr>
        <p:sp>
          <p:nvSpPr>
            <p:cNvPr id="322" name="Google Shape;322;g2a196e8a834_0_404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2a196e8a834_0_404"/>
            <p:cNvSpPr txBox="1"/>
            <p:nvPr/>
          </p:nvSpPr>
          <p:spPr>
            <a:xfrm>
              <a:off x="0" y="146050"/>
              <a:ext cx="6603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4" name="Google Shape;324;g2a196e8a834_0_404"/>
          <p:cNvCxnSpPr/>
          <p:nvPr/>
        </p:nvCxnSpPr>
        <p:spPr>
          <a:xfrm>
            <a:off x="-3302644" y="-2770878"/>
            <a:ext cx="5185200" cy="51327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g2a196e8a834_0_404"/>
          <p:cNvCxnSpPr/>
          <p:nvPr/>
        </p:nvCxnSpPr>
        <p:spPr>
          <a:xfrm>
            <a:off x="-3516590" y="-2458201"/>
            <a:ext cx="5038800" cy="50388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g2a196e8a834_0_404"/>
          <p:cNvCxnSpPr/>
          <p:nvPr/>
        </p:nvCxnSpPr>
        <p:spPr>
          <a:xfrm>
            <a:off x="-3696192" y="-2099731"/>
            <a:ext cx="4867200" cy="48672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g2a196e8a834_0_404"/>
          <p:cNvCxnSpPr/>
          <p:nvPr/>
        </p:nvCxnSpPr>
        <p:spPr>
          <a:xfrm>
            <a:off x="-3822847" y="-1713464"/>
            <a:ext cx="4690500" cy="4690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g2a196e8a834_0_404"/>
          <p:cNvCxnSpPr/>
          <p:nvPr/>
        </p:nvCxnSpPr>
        <p:spPr>
          <a:xfrm>
            <a:off x="-3966701" y="-1273787"/>
            <a:ext cx="4347600" cy="43476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g2a196e8a834_0_404"/>
          <p:cNvCxnSpPr/>
          <p:nvPr/>
        </p:nvCxnSpPr>
        <p:spPr>
          <a:xfrm>
            <a:off x="-4087520" y="-830063"/>
            <a:ext cx="3963600" cy="39855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g2a196e8a834_0_404"/>
          <p:cNvCxnSpPr/>
          <p:nvPr/>
        </p:nvCxnSpPr>
        <p:spPr>
          <a:xfrm>
            <a:off x="-4061753" y="-268430"/>
            <a:ext cx="3377400" cy="33600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g2a196e8a834_0_404"/>
          <p:cNvSpPr txBox="1"/>
          <p:nvPr/>
        </p:nvSpPr>
        <p:spPr>
          <a:xfrm>
            <a:off x="792075" y="3689675"/>
            <a:ext cx="48672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a196e8a834_0_404"/>
          <p:cNvSpPr txBox="1"/>
          <p:nvPr/>
        </p:nvSpPr>
        <p:spPr>
          <a:xfrm>
            <a:off x="380900" y="3749850"/>
            <a:ext cx="50388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DATA FLOW</a:t>
            </a:r>
            <a:r>
              <a:rPr b="1" lang="en-US" sz="5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DIAGRAM </a:t>
            </a:r>
            <a:endParaRPr b="1" sz="5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2a196e8a834_0_404"/>
          <p:cNvSpPr/>
          <p:nvPr/>
        </p:nvSpPr>
        <p:spPr>
          <a:xfrm rot="5400000">
            <a:off x="-2" y="920319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g2a196e8a834_0_404"/>
          <p:cNvSpPr/>
          <p:nvPr/>
        </p:nvSpPr>
        <p:spPr>
          <a:xfrm>
            <a:off x="1170991" y="9169423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g2a196e8a834_0_404"/>
          <p:cNvSpPr/>
          <p:nvPr/>
        </p:nvSpPr>
        <p:spPr>
          <a:xfrm rot="2700000">
            <a:off x="604692" y="8595705"/>
            <a:ext cx="1080580" cy="1080580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6" name="Google Shape;336;g2a196e8a834_0_4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1675" y="152400"/>
            <a:ext cx="9753119" cy="99822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g2a196e8a834_0_404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338" name="Google Shape;338;g2a196e8a834_0_404"/>
            <p:cNvPicPr preferRelativeResize="0"/>
            <p:nvPr/>
          </p:nvPicPr>
          <p:blipFill rotWithShape="1">
            <a:blip r:embed="rId7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g2a196e8a834_0_404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340" name="Google Shape;340;g2a196e8a834_0_404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341" name="Google Shape;341;g2a196e8a834_0_404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2a196e8a834_0_404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g2a196e8a834_0_404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7 | Ayleth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1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49" name="Google Shape;349;p18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1" name="Google Shape;351;p18"/>
          <p:cNvCxnSpPr/>
          <p:nvPr/>
        </p:nvCxnSpPr>
        <p:spPr>
          <a:xfrm>
            <a:off x="-1839005" y="-2273771"/>
            <a:ext cx="5185216" cy="5132702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18"/>
          <p:cNvCxnSpPr/>
          <p:nvPr/>
        </p:nvCxnSpPr>
        <p:spPr>
          <a:xfrm>
            <a:off x="-2052951" y="-1961095"/>
            <a:ext cx="5038853" cy="5038853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18"/>
          <p:cNvCxnSpPr/>
          <p:nvPr/>
        </p:nvCxnSpPr>
        <p:spPr>
          <a:xfrm>
            <a:off x="-2232553" y="-1602625"/>
            <a:ext cx="4867141" cy="4867141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8"/>
          <p:cNvCxnSpPr/>
          <p:nvPr/>
        </p:nvCxnSpPr>
        <p:spPr>
          <a:xfrm>
            <a:off x="-2359208" y="-1216357"/>
            <a:ext cx="4690515" cy="4690515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18"/>
          <p:cNvCxnSpPr/>
          <p:nvPr/>
        </p:nvCxnSpPr>
        <p:spPr>
          <a:xfrm>
            <a:off x="-2503062" y="-776680"/>
            <a:ext cx="4347674" cy="434767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18"/>
          <p:cNvCxnSpPr/>
          <p:nvPr/>
        </p:nvCxnSpPr>
        <p:spPr>
          <a:xfrm>
            <a:off x="-2623881" y="-332957"/>
            <a:ext cx="3963599" cy="398559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18"/>
          <p:cNvCxnSpPr/>
          <p:nvPr/>
        </p:nvCxnSpPr>
        <p:spPr>
          <a:xfrm>
            <a:off x="-2598114" y="228677"/>
            <a:ext cx="3377485" cy="3360058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18"/>
          <p:cNvCxnSpPr/>
          <p:nvPr/>
        </p:nvCxnSpPr>
        <p:spPr>
          <a:xfrm>
            <a:off x="-2509797" y="905760"/>
            <a:ext cx="2628598" cy="2671969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18"/>
          <p:cNvSpPr txBox="1"/>
          <p:nvPr/>
        </p:nvSpPr>
        <p:spPr>
          <a:xfrm>
            <a:off x="2858873" y="3558953"/>
            <a:ext cx="12044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FE6D73"/>
                </a:solidFill>
                <a:latin typeface="Montserrat"/>
                <a:ea typeface="Montserrat"/>
                <a:cs typeface="Montserrat"/>
                <a:sym typeface="Montserrat"/>
              </a:rPr>
              <a:t>SHOPSMART</a:t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0" name="Google Shape;360;p18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361" name="Google Shape;361;p18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3" name="Google Shape;363;p18"/>
          <p:cNvCxnSpPr/>
          <p:nvPr/>
        </p:nvCxnSpPr>
        <p:spPr>
          <a:xfrm flipH="1" rot="10800000">
            <a:off x="14131544" y="7969488"/>
            <a:ext cx="5132702" cy="5185216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18"/>
          <p:cNvCxnSpPr/>
          <p:nvPr/>
        </p:nvCxnSpPr>
        <p:spPr>
          <a:xfrm flipH="1" rot="10800000">
            <a:off x="14444220" y="8329798"/>
            <a:ext cx="5038853" cy="5038853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18"/>
          <p:cNvCxnSpPr/>
          <p:nvPr/>
        </p:nvCxnSpPr>
        <p:spPr>
          <a:xfrm flipH="1" rot="10800000">
            <a:off x="14802690" y="8681112"/>
            <a:ext cx="4867141" cy="4867141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p18"/>
          <p:cNvSpPr txBox="1"/>
          <p:nvPr/>
        </p:nvSpPr>
        <p:spPr>
          <a:xfrm>
            <a:off x="3121973" y="4402455"/>
            <a:ext cx="12044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18"/>
          <p:cNvSpPr txBox="1"/>
          <p:nvPr/>
        </p:nvSpPr>
        <p:spPr>
          <a:xfrm>
            <a:off x="3121973" y="5674995"/>
            <a:ext cx="120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369" name="Google Shape;369;p18"/>
            <p:cNvPicPr preferRelativeResize="0"/>
            <p:nvPr/>
          </p:nvPicPr>
          <p:blipFill rotWithShape="1">
            <a:blip r:embed="rId3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18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371" name="Google Shape;371;p18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372" name="Google Shape;372;p18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18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9 | Tanya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"/>
          <p:cNvSpPr txBox="1"/>
          <p:nvPr/>
        </p:nvSpPr>
        <p:spPr>
          <a:xfrm>
            <a:off x="3130427" y="208150"/>
            <a:ext cx="10620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LANDING</a:t>
            </a:r>
            <a:r>
              <a:rPr lang="en-US" sz="75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5600">
                <a:solidFill>
                  <a:srgbClr val="227C9D"/>
                </a:solidFill>
                <a:latin typeface="Montserrat"/>
                <a:ea typeface="Montserrat"/>
                <a:cs typeface="Montserrat"/>
                <a:sym typeface="Montserrat"/>
              </a:rPr>
              <a:t>SCREEN</a:t>
            </a:r>
            <a:endParaRPr sz="7500">
              <a:solidFill>
                <a:srgbClr val="227C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6"/>
          <p:cNvSpPr/>
          <p:nvPr/>
        </p:nvSpPr>
        <p:spPr>
          <a:xfrm rot="-5400000">
            <a:off x="17204191" y="211250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6"/>
          <p:cNvSpPr/>
          <p:nvPr/>
        </p:nvSpPr>
        <p:spPr>
          <a:xfrm rot="10800000">
            <a:off x="9525" y="7044155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6"/>
          <p:cNvSpPr/>
          <p:nvPr/>
        </p:nvSpPr>
        <p:spPr>
          <a:xfrm>
            <a:off x="0" y="8156539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6"/>
          <p:cNvSpPr/>
          <p:nvPr/>
        </p:nvSpPr>
        <p:spPr>
          <a:xfrm rot="10800000">
            <a:off x="0" y="9240348"/>
            <a:ext cx="1083809" cy="1083809"/>
          </a:xfrm>
          <a:custGeom>
            <a:rect b="b" l="l" r="r" t="t"/>
            <a:pathLst>
              <a:path extrusionOk="0"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4" name="Google Shape;384;p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85" name="Google Shape;385;p6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7" name="Google Shape;387;p6"/>
          <p:cNvCxnSpPr/>
          <p:nvPr/>
        </p:nvCxnSpPr>
        <p:spPr>
          <a:xfrm>
            <a:off x="13918610" y="8394229"/>
            <a:ext cx="5185216" cy="5132702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6"/>
          <p:cNvCxnSpPr/>
          <p:nvPr/>
        </p:nvCxnSpPr>
        <p:spPr>
          <a:xfrm>
            <a:off x="13704664" y="8706905"/>
            <a:ext cx="5038853" cy="5038853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6"/>
          <p:cNvCxnSpPr/>
          <p:nvPr/>
        </p:nvCxnSpPr>
        <p:spPr>
          <a:xfrm>
            <a:off x="13525062" y="9065375"/>
            <a:ext cx="4867141" cy="4867141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0" name="Google Shape;390;p6"/>
          <p:cNvCxnSpPr/>
          <p:nvPr/>
        </p:nvCxnSpPr>
        <p:spPr>
          <a:xfrm>
            <a:off x="13398407" y="9451643"/>
            <a:ext cx="4690515" cy="4690515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6"/>
          <p:cNvCxnSpPr/>
          <p:nvPr/>
        </p:nvCxnSpPr>
        <p:spPr>
          <a:xfrm>
            <a:off x="13254553" y="9891320"/>
            <a:ext cx="4347674" cy="434767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2" name="Google Shape;392;p6"/>
          <p:cNvGrpSpPr/>
          <p:nvPr/>
        </p:nvGrpSpPr>
        <p:grpSpPr>
          <a:xfrm rot="2641657">
            <a:off x="-1240721" y="-3031426"/>
            <a:ext cx="7883505" cy="3790147"/>
            <a:chOff x="0" y="0"/>
            <a:chExt cx="660400" cy="317500"/>
          </a:xfrm>
        </p:grpSpPr>
        <p:sp>
          <p:nvSpPr>
            <p:cNvPr id="393" name="Google Shape;393;p6"/>
            <p:cNvSpPr/>
            <p:nvPr/>
          </p:nvSpPr>
          <p:spPr>
            <a:xfrm>
              <a:off x="0" y="0"/>
              <a:ext cx="660400" cy="317500"/>
            </a:xfrm>
            <a:custGeom>
              <a:rect b="b" l="l" r="r" t="t"/>
              <a:pathLst>
                <a:path extrusionOk="0"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8575">
              <a:solidFill>
                <a:srgbClr val="8CA9A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5" name="Google Shape;395;p6"/>
          <p:cNvCxnSpPr/>
          <p:nvPr/>
        </p:nvCxnSpPr>
        <p:spPr>
          <a:xfrm>
            <a:off x="-1807121" y="-2142633"/>
            <a:ext cx="5605200" cy="53634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6"/>
          <p:cNvCxnSpPr/>
          <p:nvPr/>
        </p:nvCxnSpPr>
        <p:spPr>
          <a:xfrm>
            <a:off x="-2038398" y="-1815909"/>
            <a:ext cx="5447100" cy="52653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6"/>
          <p:cNvCxnSpPr/>
          <p:nvPr/>
        </p:nvCxnSpPr>
        <p:spPr>
          <a:xfrm>
            <a:off x="-2232550" y="-1441334"/>
            <a:ext cx="5261400" cy="5085900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6"/>
          <p:cNvCxnSpPr/>
          <p:nvPr/>
        </p:nvCxnSpPr>
        <p:spPr>
          <a:xfrm>
            <a:off x="-2359208" y="-1216357"/>
            <a:ext cx="4690515" cy="4690515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6"/>
          <p:cNvCxnSpPr/>
          <p:nvPr/>
        </p:nvCxnSpPr>
        <p:spPr>
          <a:xfrm>
            <a:off x="-2503062" y="-776680"/>
            <a:ext cx="4347674" cy="434767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6"/>
          <p:cNvCxnSpPr/>
          <p:nvPr/>
        </p:nvCxnSpPr>
        <p:spPr>
          <a:xfrm>
            <a:off x="-2623881" y="-332957"/>
            <a:ext cx="3963599" cy="3985594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6"/>
          <p:cNvCxnSpPr/>
          <p:nvPr/>
        </p:nvCxnSpPr>
        <p:spPr>
          <a:xfrm>
            <a:off x="-2598114" y="228677"/>
            <a:ext cx="3377485" cy="3360058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6"/>
          <p:cNvCxnSpPr/>
          <p:nvPr/>
        </p:nvCxnSpPr>
        <p:spPr>
          <a:xfrm>
            <a:off x="-2509797" y="905760"/>
            <a:ext cx="2628598" cy="2671969"/>
          </a:xfrm>
          <a:prstGeom prst="straightConnector1">
            <a:avLst/>
          </a:prstGeom>
          <a:noFill/>
          <a:ln cap="flat" cmpd="sng" w="28575">
            <a:solidFill>
              <a:srgbClr val="8CA9A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3" name="Google Shape;403;p6"/>
          <p:cNvPicPr preferRelativeResize="0"/>
          <p:nvPr/>
        </p:nvPicPr>
        <p:blipFill rotWithShape="1">
          <a:blip r:embed="rId6">
            <a:alphaModFix/>
          </a:blip>
          <a:srcRect b="4047" l="106247" r="-101196" t="-2038"/>
          <a:stretch/>
        </p:blipFill>
        <p:spPr>
          <a:xfrm>
            <a:off x="11410569" y="2357788"/>
            <a:ext cx="3750729" cy="653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2289" y="2667715"/>
            <a:ext cx="3524672" cy="650094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"/>
          <p:cNvSpPr txBox="1"/>
          <p:nvPr/>
        </p:nvSpPr>
        <p:spPr>
          <a:xfrm>
            <a:off x="4091931" y="3175781"/>
            <a:ext cx="20535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7C9D"/>
                </a:solidFill>
                <a:latin typeface="Baloo 2"/>
                <a:ea typeface="Baloo 2"/>
                <a:cs typeface="Baloo 2"/>
                <a:sym typeface="Baloo 2"/>
              </a:rPr>
              <a:t>Expenditure Dashboard</a:t>
            </a:r>
            <a:endParaRPr b="1" sz="2400">
              <a:solidFill>
                <a:srgbClr val="227C9D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06" name="Google Shape;406;p6"/>
          <p:cNvSpPr txBox="1"/>
          <p:nvPr/>
        </p:nvSpPr>
        <p:spPr>
          <a:xfrm>
            <a:off x="11651065" y="4607537"/>
            <a:ext cx="20535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7C9D"/>
                </a:solidFill>
                <a:latin typeface="Baloo 2"/>
                <a:ea typeface="Baloo 2"/>
                <a:cs typeface="Baloo 2"/>
                <a:sym typeface="Baloo 2"/>
              </a:rPr>
              <a:t>Product </a:t>
            </a:r>
            <a:endParaRPr b="1" sz="2400">
              <a:solidFill>
                <a:srgbClr val="227C9D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7C9D"/>
                </a:solidFill>
                <a:latin typeface="Baloo 2"/>
                <a:ea typeface="Baloo 2"/>
                <a:cs typeface="Baloo 2"/>
                <a:sym typeface="Baloo 2"/>
              </a:rPr>
              <a:t>Search</a:t>
            </a:r>
            <a:endParaRPr b="1" sz="2400">
              <a:solidFill>
                <a:srgbClr val="227C9D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07" name="Google Shape;407;p6"/>
          <p:cNvSpPr txBox="1"/>
          <p:nvPr/>
        </p:nvSpPr>
        <p:spPr>
          <a:xfrm>
            <a:off x="3202225" y="6148455"/>
            <a:ext cx="3036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7C9D"/>
                </a:solidFill>
                <a:latin typeface="Baloo 2"/>
                <a:ea typeface="Baloo 2"/>
                <a:cs typeface="Baloo 2"/>
                <a:sym typeface="Baloo 2"/>
              </a:rPr>
              <a:t>Product Recommendations</a:t>
            </a:r>
            <a:endParaRPr b="1" sz="2400">
              <a:solidFill>
                <a:srgbClr val="227C9D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08" name="Google Shape;408;p6"/>
          <p:cNvSpPr txBox="1"/>
          <p:nvPr/>
        </p:nvSpPr>
        <p:spPr>
          <a:xfrm>
            <a:off x="4396723" y="8884750"/>
            <a:ext cx="17112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7C9D"/>
                </a:solidFill>
                <a:latin typeface="Baloo 2"/>
                <a:ea typeface="Baloo 2"/>
                <a:cs typeface="Baloo 2"/>
                <a:sym typeface="Baloo 2"/>
              </a:rPr>
              <a:t>Navigation Bar</a:t>
            </a:r>
            <a:endParaRPr b="1" sz="2400">
              <a:solidFill>
                <a:srgbClr val="227C9D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409" name="Google Shape;409;p6"/>
          <p:cNvPicPr preferRelativeResize="0"/>
          <p:nvPr/>
        </p:nvPicPr>
        <p:blipFill rotWithShape="1">
          <a:blip r:embed="rId6">
            <a:alphaModFix/>
          </a:blip>
          <a:srcRect b="2008" l="0" r="5051" t="0"/>
          <a:stretch/>
        </p:blipFill>
        <p:spPr>
          <a:xfrm>
            <a:off x="6917271" y="1952025"/>
            <a:ext cx="3779690" cy="790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2737" y="3546514"/>
            <a:ext cx="1526867" cy="46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10124181" y="4299942"/>
            <a:ext cx="1526867" cy="93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2737" y="6630349"/>
            <a:ext cx="1526867" cy="46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5639938" y="8960938"/>
            <a:ext cx="2012450" cy="48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6"/>
          <p:cNvGrpSpPr/>
          <p:nvPr/>
        </p:nvGrpSpPr>
        <p:grpSpPr>
          <a:xfrm>
            <a:off x="16674895" y="268649"/>
            <a:ext cx="1546518" cy="1171966"/>
            <a:chOff x="1692199" y="4080150"/>
            <a:chExt cx="2858100" cy="2236150"/>
          </a:xfrm>
        </p:grpSpPr>
        <p:pic>
          <p:nvPicPr>
            <p:cNvPr id="415" name="Google Shape;415;p6"/>
            <p:cNvPicPr preferRelativeResize="0"/>
            <p:nvPr/>
          </p:nvPicPr>
          <p:blipFill rotWithShape="1">
            <a:blip r:embed="rId9">
              <a:alphaModFix/>
            </a:blip>
            <a:srcRect b="14832" l="32187" r="32069" t="13855"/>
            <a:stretch/>
          </p:blipFill>
          <p:spPr>
            <a:xfrm>
              <a:off x="2331300" y="4080150"/>
              <a:ext cx="1681374" cy="1677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"/>
            <p:cNvSpPr txBox="1"/>
            <p:nvPr/>
          </p:nvSpPr>
          <p:spPr>
            <a:xfrm>
              <a:off x="1692199" y="5699500"/>
              <a:ext cx="28581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00">
                  <a:solidFill>
                    <a:srgbClr val="227C9D"/>
                  </a:solidFill>
                  <a:latin typeface="Caveat"/>
                  <a:ea typeface="Caveat"/>
                  <a:cs typeface="Caveat"/>
                  <a:sym typeface="Caveat"/>
                </a:rPr>
                <a:t>ShopSmart</a:t>
              </a:r>
              <a:endParaRPr b="1" i="1" sz="500">
                <a:solidFill>
                  <a:srgbClr val="227C9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417" name="Google Shape;417;p6"/>
          <p:cNvGrpSpPr/>
          <p:nvPr/>
        </p:nvGrpSpPr>
        <p:grpSpPr>
          <a:xfrm>
            <a:off x="15149925" y="9449250"/>
            <a:ext cx="4139543" cy="627896"/>
            <a:chOff x="0" y="0"/>
            <a:chExt cx="1592438" cy="270750"/>
          </a:xfrm>
        </p:grpSpPr>
        <p:sp>
          <p:nvSpPr>
            <p:cNvPr id="418" name="Google Shape;418;p6"/>
            <p:cNvSpPr/>
            <p:nvPr/>
          </p:nvSpPr>
          <p:spPr>
            <a:xfrm>
              <a:off x="0" y="0"/>
              <a:ext cx="1592438" cy="270714"/>
            </a:xfrm>
            <a:custGeom>
              <a:rect b="b" l="l" r="r" t="t"/>
              <a:pathLst>
                <a:path extrusionOk="0"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 txBox="1"/>
            <p:nvPr/>
          </p:nvSpPr>
          <p:spPr>
            <a:xfrm>
              <a:off x="0" y="19050"/>
              <a:ext cx="1592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1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6"/>
          <p:cNvSpPr txBox="1"/>
          <p:nvPr/>
        </p:nvSpPr>
        <p:spPr>
          <a:xfrm>
            <a:off x="15492900" y="9449250"/>
            <a:ext cx="3939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Page 10 | </a:t>
            </a:r>
            <a:r>
              <a:rPr lang="en-US" sz="30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Tanya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